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81" r:id="rId15"/>
    <p:sldId id="282" r:id="rId16"/>
    <p:sldId id="283" r:id="rId17"/>
    <p:sldId id="284" r:id="rId18"/>
    <p:sldId id="285" r:id="rId19"/>
    <p:sldId id="287" r:id="rId20"/>
    <p:sldId id="288" r:id="rId21"/>
    <p:sldId id="270" r:id="rId22"/>
    <p:sldId id="271" r:id="rId23"/>
    <p:sldId id="272" r:id="rId24"/>
    <p:sldId id="273" r:id="rId25"/>
    <p:sldId id="274" r:id="rId26"/>
    <p:sldId id="275" r:id="rId27"/>
    <p:sldId id="276" r:id="rId28"/>
    <p:sldId id="277" r:id="rId29"/>
    <p:sldId id="278" r:id="rId30"/>
    <p:sldId id="279" r:id="rId31"/>
    <p:sldId id="280" r:id="rId32"/>
    <p:sldId id="286" r:id="rId33"/>
    <p:sldId id="289" r:id="rId34"/>
    <p:sldId id="290" r:id="rId35"/>
    <p:sldId id="291" r:id="rId36"/>
    <p:sldId id="292" r:id="rId37"/>
    <p:sldId id="293" r:id="rId38"/>
    <p:sldId id="294" r:id="rId39"/>
    <p:sldId id="296" r:id="rId40"/>
    <p:sldId id="327" r:id="rId41"/>
    <p:sldId id="328" r:id="rId42"/>
    <p:sldId id="329" r:id="rId43"/>
    <p:sldId id="330" r:id="rId44"/>
    <p:sldId id="331" r:id="rId45"/>
    <p:sldId id="332" r:id="rId46"/>
    <p:sldId id="295" r:id="rId47"/>
    <p:sldId id="297" r:id="rId48"/>
    <p:sldId id="302" r:id="rId49"/>
    <p:sldId id="303" r:id="rId50"/>
    <p:sldId id="304" r:id="rId51"/>
    <p:sldId id="305" r:id="rId52"/>
    <p:sldId id="306" r:id="rId53"/>
    <p:sldId id="298" r:id="rId54"/>
    <p:sldId id="333" r:id="rId55"/>
    <p:sldId id="334" r:id="rId56"/>
    <p:sldId id="335" r:id="rId57"/>
    <p:sldId id="336" r:id="rId58"/>
    <p:sldId id="337" r:id="rId59"/>
    <p:sldId id="338" r:id="rId60"/>
    <p:sldId id="299" r:id="rId61"/>
    <p:sldId id="339" r:id="rId62"/>
    <p:sldId id="340" r:id="rId63"/>
    <p:sldId id="341" r:id="rId64"/>
    <p:sldId id="342" r:id="rId65"/>
    <p:sldId id="343" r:id="rId66"/>
    <p:sldId id="344" r:id="rId67"/>
    <p:sldId id="345" r:id="rId68"/>
    <p:sldId id="300" r:id="rId69"/>
    <p:sldId id="346" r:id="rId70"/>
    <p:sldId id="351" r:id="rId71"/>
    <p:sldId id="347" r:id="rId72"/>
    <p:sldId id="348" r:id="rId73"/>
    <p:sldId id="349" r:id="rId74"/>
    <p:sldId id="350" r:id="rId75"/>
    <p:sldId id="352" r:id="rId76"/>
    <p:sldId id="301" r:id="rId77"/>
    <p:sldId id="307" r:id="rId78"/>
    <p:sldId id="308" r:id="rId79"/>
    <p:sldId id="309" r:id="rId80"/>
    <p:sldId id="310" r:id="rId81"/>
    <p:sldId id="311" r:id="rId82"/>
    <p:sldId id="353" r:id="rId83"/>
    <p:sldId id="354" r:id="rId8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de-DE"/>
              <a:t>Mastertitelformat bearbeiten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de-DE"/>
              <a:t>Mastertitelformat bearbeiten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12/16/2019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de-DE"/>
              <a:t>Mastertitelformat bearbeiten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DA16AA21-1863-4931-97CB-99D0A168701B}" type="datetimeFigureOut">
              <a:rPr lang="en-US" dirty="0"/>
              <a:t>12/16/2019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de-DE"/>
              <a:t>Mastertitelformat bearbeiten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3772C379-9A7C-4C87-A116-CBE9F58B04C5}" type="datetimeFigureOut">
              <a:rPr lang="en-US" dirty="0"/>
              <a:t>12/16/2019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12/16/2019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Grafik 5" descr="Ein Bild, das Person, Zug, draußen, Gruppe enthält.&#10;&#10;Automatisch generierte Beschreibung">
            <a:extLst>
              <a:ext uri="{FF2B5EF4-FFF2-40B4-BE49-F238E27FC236}">
                <a16:creationId xmlns:a16="http://schemas.microsoft.com/office/drawing/2014/main" id="{CE26FD02-5A85-4FC2-9E4F-6C119645C007}"/>
              </a:ext>
            </a:extLst>
          </p:cNvPr>
          <p:cNvPicPr>
            <a:picLocks noChangeAspect="1"/>
          </p:cNvPicPr>
          <p:nvPr/>
        </p:nvPicPr>
        <p:blipFill rotWithShape="1">
          <a:blip r:embed="rId2"/>
          <a:srcRect l="4362" t="30326" r="-1" b="7839"/>
          <a:stretch/>
        </p:blipFill>
        <p:spPr>
          <a:xfrm>
            <a:off x="-7620" y="-486731"/>
            <a:ext cx="12191980" cy="6857989"/>
          </a:xfrm>
          <a:prstGeom prst="rect">
            <a:avLst/>
          </a:prstGeom>
        </p:spPr>
      </p:pic>
      <p:sp>
        <p:nvSpPr>
          <p:cNvPr id="24" name="Rectangle 23">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61FB6D9-B4A6-4A50-A2CB-5D8CD4C7C2E2}"/>
              </a:ext>
            </a:extLst>
          </p:cNvPr>
          <p:cNvSpPr>
            <a:spLocks noGrp="1"/>
          </p:cNvSpPr>
          <p:nvPr>
            <p:ph type="ctrTitle"/>
          </p:nvPr>
        </p:nvSpPr>
        <p:spPr>
          <a:xfrm>
            <a:off x="1098059" y="4436588"/>
            <a:ext cx="9085940" cy="862021"/>
          </a:xfrm>
        </p:spPr>
        <p:txBody>
          <a:bodyPr anchor="b">
            <a:normAutofit/>
          </a:bodyPr>
          <a:lstStyle/>
          <a:p>
            <a:r>
              <a:rPr lang="de-DE" sz="5200" dirty="0"/>
              <a:t>Die </a:t>
            </a:r>
            <a:r>
              <a:rPr lang="de-DE" sz="5200" dirty="0" err="1"/>
              <a:t>hauptschule</a:t>
            </a:r>
            <a:r>
              <a:rPr lang="de-DE" sz="5200" dirty="0"/>
              <a:t> am </a:t>
            </a:r>
            <a:r>
              <a:rPr lang="de-DE" sz="5200" dirty="0" err="1"/>
              <a:t>externberg</a:t>
            </a:r>
            <a:endParaRPr lang="de-DE" sz="5200" dirty="0"/>
          </a:p>
        </p:txBody>
      </p:sp>
      <p:sp>
        <p:nvSpPr>
          <p:cNvPr id="3" name="Untertitel 2">
            <a:extLst>
              <a:ext uri="{FF2B5EF4-FFF2-40B4-BE49-F238E27FC236}">
                <a16:creationId xmlns:a16="http://schemas.microsoft.com/office/drawing/2014/main" id="{DC11D7D5-8FB5-4E0B-855C-513FF17273FE}"/>
              </a:ext>
            </a:extLst>
          </p:cNvPr>
          <p:cNvSpPr>
            <a:spLocks noGrp="1"/>
          </p:cNvSpPr>
          <p:nvPr>
            <p:ph type="subTitle" idx="1"/>
          </p:nvPr>
        </p:nvSpPr>
        <p:spPr>
          <a:xfrm>
            <a:off x="1098059" y="5298609"/>
            <a:ext cx="9085939" cy="974175"/>
          </a:xfrm>
        </p:spPr>
        <p:txBody>
          <a:bodyPr>
            <a:normAutofit fontScale="92500" lnSpcReduction="10000"/>
          </a:bodyPr>
          <a:lstStyle/>
          <a:p>
            <a:r>
              <a:rPr lang="de-DE" sz="2000" b="1" dirty="0"/>
              <a:t>„Gelebte Mehrsprachigkeit“</a:t>
            </a:r>
          </a:p>
          <a:p>
            <a:r>
              <a:rPr lang="de-DE" sz="2000" b="1" dirty="0"/>
              <a:t>- Ein Projekt des Kommunalen Integrationszentrums, </a:t>
            </a:r>
            <a:br>
              <a:rPr lang="de-DE" sz="2000" b="1" dirty="0"/>
            </a:br>
            <a:r>
              <a:rPr lang="de-DE" sz="2000" b="1" dirty="0"/>
              <a:t>  des MKFFI und der Hauptschule Am </a:t>
            </a:r>
            <a:r>
              <a:rPr lang="de-DE" sz="2000" b="1" dirty="0" err="1"/>
              <a:t>Externberg</a:t>
            </a:r>
            <a:r>
              <a:rPr lang="de-DE" sz="2000" b="1" dirty="0"/>
              <a:t> - </a:t>
            </a:r>
            <a:endParaRPr lang="de-DE" sz="600" b="1" dirty="0"/>
          </a:p>
        </p:txBody>
      </p:sp>
      <p:grpSp>
        <p:nvGrpSpPr>
          <p:cNvPr id="26" name="Group 25">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7" name="Oval 26">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8" name="Grafik 7">
            <a:extLst>
              <a:ext uri="{FF2B5EF4-FFF2-40B4-BE49-F238E27FC236}">
                <a16:creationId xmlns:a16="http://schemas.microsoft.com/office/drawing/2014/main" id="{8410464B-7610-4712-AFA8-9FD6AD4299DE}"/>
              </a:ext>
            </a:extLst>
          </p:cNvPr>
          <p:cNvPicPr>
            <a:picLocks noChangeAspect="1"/>
          </p:cNvPicPr>
          <p:nvPr/>
        </p:nvPicPr>
        <p:blipFill>
          <a:blip r:embed="rId6"/>
          <a:stretch>
            <a:fillRect/>
          </a:stretch>
        </p:blipFill>
        <p:spPr>
          <a:xfrm>
            <a:off x="7665434" y="6272654"/>
            <a:ext cx="1955409" cy="456405"/>
          </a:xfrm>
          <a:prstGeom prst="rect">
            <a:avLst/>
          </a:prstGeom>
        </p:spPr>
      </p:pic>
      <p:pic>
        <p:nvPicPr>
          <p:cNvPr id="12" name="Grafik 11" descr="Ein Bild, das Messer enthält.&#10;&#10;Automatisch generierte Beschreibung">
            <a:extLst>
              <a:ext uri="{FF2B5EF4-FFF2-40B4-BE49-F238E27FC236}">
                <a16:creationId xmlns:a16="http://schemas.microsoft.com/office/drawing/2014/main" id="{D6F5DA3A-10BF-47EA-887F-4710EEB0C0EB}"/>
              </a:ext>
            </a:extLst>
          </p:cNvPr>
          <p:cNvPicPr>
            <a:picLocks noChangeAspect="1"/>
          </p:cNvPicPr>
          <p:nvPr/>
        </p:nvPicPr>
        <p:blipFill>
          <a:blip r:embed="rId7"/>
          <a:stretch>
            <a:fillRect/>
          </a:stretch>
        </p:blipFill>
        <p:spPr>
          <a:xfrm>
            <a:off x="9792575" y="6272654"/>
            <a:ext cx="2227693" cy="456405"/>
          </a:xfrm>
          <a:prstGeom prst="rect">
            <a:avLst/>
          </a:prstGeom>
        </p:spPr>
      </p:pic>
    </p:spTree>
    <p:extLst>
      <p:ext uri="{BB962C8B-B14F-4D97-AF65-F5344CB8AC3E}">
        <p14:creationId xmlns:p14="http://schemas.microsoft.com/office/powerpoint/2010/main" val="2323368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Inhaltsplatzhalter 17">
            <a:extLst>
              <a:ext uri="{FF2B5EF4-FFF2-40B4-BE49-F238E27FC236}">
                <a16:creationId xmlns:a16="http://schemas.microsoft.com/office/drawing/2014/main" id="{880C6241-5B7B-4E8A-A872-32B9868E548D}"/>
              </a:ext>
            </a:extLst>
          </p:cNvPr>
          <p:cNvSpPr>
            <a:spLocks noGrp="1"/>
          </p:cNvSpPr>
          <p:nvPr>
            <p:ph sz="half" idx="1"/>
          </p:nvPr>
        </p:nvSpPr>
        <p:spPr>
          <a:xfrm>
            <a:off x="1012874" y="801857"/>
            <a:ext cx="4811854" cy="5655213"/>
          </a:xfrm>
        </p:spPr>
        <p:txBody>
          <a:bodyPr>
            <a:normAutofit/>
          </a:bodyPr>
          <a:lstStyle/>
          <a:p>
            <a:pPr marL="0" indent="0">
              <a:buNone/>
            </a:pPr>
            <a:r>
              <a:rPr lang="de-DE" b="1" dirty="0"/>
              <a:t>Unsere Schule</a:t>
            </a:r>
            <a:endParaRPr lang="de-DE" dirty="0"/>
          </a:p>
          <a:p>
            <a:pPr marL="0" indent="0">
              <a:buNone/>
            </a:pPr>
            <a:br>
              <a:rPr lang="de-DE" dirty="0"/>
            </a:br>
            <a:r>
              <a:rPr lang="de-DE" b="1" dirty="0"/>
              <a:t>Die Geschichte der Hauptschule Am </a:t>
            </a:r>
            <a:r>
              <a:rPr lang="de-DE" b="1" dirty="0" err="1"/>
              <a:t>Externberg</a:t>
            </a:r>
            <a:br>
              <a:rPr lang="de-DE" dirty="0"/>
            </a:br>
            <a:endParaRPr lang="de-DE" dirty="0"/>
          </a:p>
          <a:p>
            <a:pPr marL="0" indent="0">
              <a:buNone/>
            </a:pPr>
            <a:r>
              <a:rPr lang="de-DE" dirty="0"/>
              <a:t>Die Hauptschule Am </a:t>
            </a:r>
            <a:r>
              <a:rPr lang="de-DE" dirty="0" err="1"/>
              <a:t>Externberg</a:t>
            </a:r>
            <a:r>
              <a:rPr lang="de-DE" dirty="0"/>
              <a:t> liegt im Norden Dortmunds im Stadtteil Eving. Unsere Schule wurde im Jahre 1979 gegründet. Auf dem Schulgelände befindet sich eine Außensportanlage mit einem Fußballplatz, einer Sprunggrube und einer Laufbahn. Unser Schulgebäude ist freundlich gestaltet.</a:t>
            </a:r>
          </a:p>
          <a:p>
            <a:pPr marL="0" indent="0">
              <a:buNone/>
            </a:pPr>
            <a:endParaRPr lang="de-DE" b="1" dirty="0"/>
          </a:p>
          <a:p>
            <a:pPr marL="0" indent="0">
              <a:buNone/>
            </a:pPr>
            <a:endParaRPr lang="de-DE" dirty="0"/>
          </a:p>
        </p:txBody>
      </p:sp>
      <p:pic>
        <p:nvPicPr>
          <p:cNvPr id="27" name="Inhaltsplatzhalter 26" descr="Ein Bild, das Boden, drinnen, Kühlschrank, Küche enthält.&#10;&#10;Automatisch generierte Beschreibung">
            <a:extLst>
              <a:ext uri="{FF2B5EF4-FFF2-40B4-BE49-F238E27FC236}">
                <a16:creationId xmlns:a16="http://schemas.microsoft.com/office/drawing/2014/main" id="{1FBE0CB7-1E38-45A3-85FC-7C7AB9E29C7A}"/>
              </a:ext>
            </a:extLst>
          </p:cNvPr>
          <p:cNvPicPr>
            <a:picLocks noGrp="1" noChangeAspect="1"/>
          </p:cNvPicPr>
          <p:nvPr>
            <p:ph sz="half" idx="2"/>
          </p:nvPr>
        </p:nvPicPr>
        <p:blipFill>
          <a:blip r:embed="rId2"/>
          <a:stretch>
            <a:fillRect/>
          </a:stretch>
        </p:blipFill>
        <p:spPr>
          <a:xfrm>
            <a:off x="6738424" y="606595"/>
            <a:ext cx="4037665" cy="5644810"/>
          </a:xfrm>
        </p:spPr>
      </p:pic>
    </p:spTree>
    <p:extLst>
      <p:ext uri="{BB962C8B-B14F-4D97-AF65-F5344CB8AC3E}">
        <p14:creationId xmlns:p14="http://schemas.microsoft.com/office/powerpoint/2010/main" val="373611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3CBBD33-6022-4A8E-A037-E08B85CB8C5A}"/>
              </a:ext>
            </a:extLst>
          </p:cNvPr>
          <p:cNvSpPr>
            <a:spLocks noGrp="1"/>
          </p:cNvSpPr>
          <p:nvPr>
            <p:ph sz="half" idx="1"/>
          </p:nvPr>
        </p:nvSpPr>
        <p:spPr>
          <a:xfrm>
            <a:off x="1069848" y="844062"/>
            <a:ext cx="4754880" cy="5328138"/>
          </a:xfrm>
        </p:spPr>
        <p:txBody>
          <a:bodyPr/>
          <a:lstStyle/>
          <a:p>
            <a:pPr marL="0" indent="0">
              <a:buNone/>
            </a:pPr>
            <a:r>
              <a:rPr lang="de-DE" b="1" dirty="0"/>
              <a:t>Unser Schulgebäude</a:t>
            </a:r>
            <a:endParaRPr lang="de-DE" dirty="0"/>
          </a:p>
          <a:p>
            <a:pPr marL="0" indent="0">
              <a:buNone/>
            </a:pPr>
            <a:br>
              <a:rPr lang="de-DE" dirty="0"/>
            </a:br>
            <a:r>
              <a:rPr lang="de-DE" b="1" dirty="0" err="1"/>
              <a:t>Caféteria</a:t>
            </a:r>
            <a:endParaRPr lang="de-DE" dirty="0"/>
          </a:p>
          <a:p>
            <a:pPr marL="0" indent="0">
              <a:buNone/>
            </a:pPr>
            <a:r>
              <a:rPr lang="de-DE" dirty="0"/>
              <a:t>Die </a:t>
            </a:r>
            <a:r>
              <a:rPr lang="de-DE" dirty="0" err="1"/>
              <a:t>Caféteria</a:t>
            </a:r>
            <a:r>
              <a:rPr lang="de-DE" dirty="0"/>
              <a:t> wurde zusammen mit einigen Schülern vor kurzem neu gestaltet. Zum Beispiel haben Schüler aus der 9. Klasse zusammen mit dem Sozialarbeiter eigene Sitzbänke gebaut. Es gibt dort auch 2 </a:t>
            </a:r>
            <a:r>
              <a:rPr lang="de-DE" dirty="0" err="1"/>
              <a:t>Kickertische</a:t>
            </a:r>
            <a:r>
              <a:rPr lang="de-DE" dirty="0"/>
              <a:t>. Nach der 6. Stunde dürfen Schüler in kleinen Gruppen sich darin aufhalten. Außerdem soll ein Elterncafé in der </a:t>
            </a:r>
            <a:r>
              <a:rPr lang="de-DE" dirty="0" err="1"/>
              <a:t>Caféteria</a:t>
            </a:r>
            <a:r>
              <a:rPr lang="de-DE" dirty="0"/>
              <a:t> entstehen.</a:t>
            </a:r>
          </a:p>
          <a:p>
            <a:pPr marL="0" indent="0">
              <a:buNone/>
            </a:pPr>
            <a:endParaRPr lang="de-DE" dirty="0"/>
          </a:p>
        </p:txBody>
      </p:sp>
      <p:pic>
        <p:nvPicPr>
          <p:cNvPr id="6" name="Inhaltsplatzhalter 5" descr="Ein Bild, das drinnen, Fenster, lebend, Raum enthält.&#10;&#10;Automatisch generierte Beschreibung">
            <a:extLst>
              <a:ext uri="{FF2B5EF4-FFF2-40B4-BE49-F238E27FC236}">
                <a16:creationId xmlns:a16="http://schemas.microsoft.com/office/drawing/2014/main" id="{50B2CCA8-EC0A-4B5D-9AEE-EFB682AF8D02}"/>
              </a:ext>
            </a:extLst>
          </p:cNvPr>
          <p:cNvPicPr>
            <a:picLocks noGrp="1" noChangeAspect="1"/>
          </p:cNvPicPr>
          <p:nvPr>
            <p:ph sz="half" idx="2"/>
          </p:nvPr>
        </p:nvPicPr>
        <p:blipFill>
          <a:blip r:embed="rId2"/>
          <a:stretch>
            <a:fillRect/>
          </a:stretch>
        </p:blipFill>
        <p:spPr>
          <a:xfrm>
            <a:off x="5824728" y="217335"/>
            <a:ext cx="4500958" cy="3132534"/>
          </a:xfrm>
        </p:spPr>
      </p:pic>
      <p:pic>
        <p:nvPicPr>
          <p:cNvPr id="8" name="Grafik 7" descr="Ein Bild, das Boden, drinnen, Tisch, Stuhl enthält.&#10;&#10;Automatisch generierte Beschreibung">
            <a:extLst>
              <a:ext uri="{FF2B5EF4-FFF2-40B4-BE49-F238E27FC236}">
                <a16:creationId xmlns:a16="http://schemas.microsoft.com/office/drawing/2014/main" id="{8C507269-FA66-4DC0-96E2-549C1757BF9F}"/>
              </a:ext>
            </a:extLst>
          </p:cNvPr>
          <p:cNvPicPr>
            <a:picLocks noChangeAspect="1"/>
          </p:cNvPicPr>
          <p:nvPr/>
        </p:nvPicPr>
        <p:blipFill>
          <a:blip r:embed="rId3"/>
          <a:stretch>
            <a:fillRect/>
          </a:stretch>
        </p:blipFill>
        <p:spPr>
          <a:xfrm>
            <a:off x="7389895" y="3508130"/>
            <a:ext cx="3971394" cy="3132535"/>
          </a:xfrm>
          <a:prstGeom prst="rect">
            <a:avLst/>
          </a:prstGeom>
        </p:spPr>
      </p:pic>
    </p:spTree>
    <p:extLst>
      <p:ext uri="{BB962C8B-B14F-4D97-AF65-F5344CB8AC3E}">
        <p14:creationId xmlns:p14="http://schemas.microsoft.com/office/powerpoint/2010/main" val="3558110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CA13B13-5088-4905-BEA2-C6C73212879E}"/>
              </a:ext>
            </a:extLst>
          </p:cNvPr>
          <p:cNvSpPr>
            <a:spLocks noGrp="1"/>
          </p:cNvSpPr>
          <p:nvPr>
            <p:ph sz="half" idx="1"/>
          </p:nvPr>
        </p:nvSpPr>
        <p:spPr>
          <a:xfrm>
            <a:off x="1069848" y="553915"/>
            <a:ext cx="4754880" cy="5750169"/>
          </a:xfrm>
        </p:spPr>
        <p:txBody>
          <a:bodyPr>
            <a:normAutofit fontScale="92500" lnSpcReduction="20000"/>
          </a:bodyPr>
          <a:lstStyle/>
          <a:p>
            <a:pPr marL="0" indent="0">
              <a:buNone/>
            </a:pPr>
            <a:r>
              <a:rPr lang="de-DE" b="1" dirty="0"/>
              <a:t>Unser Schulalltag</a:t>
            </a:r>
            <a:br>
              <a:rPr lang="de-DE" dirty="0"/>
            </a:br>
            <a:endParaRPr lang="de-DE" dirty="0"/>
          </a:p>
          <a:p>
            <a:pPr marL="0" indent="0">
              <a:buNone/>
            </a:pPr>
            <a:r>
              <a:rPr lang="de-DE" b="1" dirty="0"/>
              <a:t>Projekte</a:t>
            </a:r>
            <a:endParaRPr lang="de-DE" dirty="0"/>
          </a:p>
          <a:p>
            <a:pPr marL="0" indent="0">
              <a:buNone/>
            </a:pPr>
            <a:r>
              <a:rPr lang="de-DE" dirty="0"/>
              <a:t>Neben dem Unterricht finden in unserer Schule viele unterschiedliche Projekte statt. Diese werden meistens von den Schulsozialarbeitern organisiert. Es kommen dann Leute aus anderen Einrichtungen an die Schule, um zu verschiedenen Themen mit uns zu arbeiten, oder wir besuchen andere Orte. Für Schüler, die neu in Deutschland angekommen sind, gibt es das Projekt „unsere Werte“, wo Leute über die Regeln und Gesetze in Deutschland mit uns sprechen. Die 7. Klassen fahren jedes Jahr ins BVB-Stadion und lernen etwas über Fairness und wie man sich für andere einsetzen kann.</a:t>
            </a:r>
          </a:p>
          <a:p>
            <a:pPr marL="0" indent="0">
              <a:buNone/>
            </a:pPr>
            <a:r>
              <a:rPr lang="de-DE" dirty="0"/>
              <a:t>Außerdem gibt es jedes Jahr Projekttage für die ganze Schule zu einem bestimmten Thema. Beim letzten Mal ging es um den Umgang mit unserer Umwelt.</a:t>
            </a:r>
          </a:p>
          <a:p>
            <a:endParaRPr lang="de-DE" dirty="0"/>
          </a:p>
        </p:txBody>
      </p:sp>
      <p:pic>
        <p:nvPicPr>
          <p:cNvPr id="6" name="Inhaltsplatzhalter 5" descr="Ein Bild, das Text, Schild, Geschäft enthält.&#10;&#10;Automatisch generierte Beschreibung">
            <a:extLst>
              <a:ext uri="{FF2B5EF4-FFF2-40B4-BE49-F238E27FC236}">
                <a16:creationId xmlns:a16="http://schemas.microsoft.com/office/drawing/2014/main" id="{31BB3DA4-4EEE-4D37-BD7B-FCDF4A478ED5}"/>
              </a:ext>
            </a:extLst>
          </p:cNvPr>
          <p:cNvPicPr>
            <a:picLocks noGrp="1" noChangeAspect="1"/>
          </p:cNvPicPr>
          <p:nvPr>
            <p:ph sz="half" idx="2"/>
          </p:nvPr>
        </p:nvPicPr>
        <p:blipFill>
          <a:blip r:embed="rId2"/>
          <a:stretch>
            <a:fillRect/>
          </a:stretch>
        </p:blipFill>
        <p:spPr>
          <a:xfrm>
            <a:off x="6575303" y="3931268"/>
            <a:ext cx="4754562" cy="2756479"/>
          </a:xfrm>
        </p:spPr>
      </p:pic>
      <p:pic>
        <p:nvPicPr>
          <p:cNvPr id="8" name="Grafik 7" descr="Ein Bild, das Gras, Person, drinnen, Gruppe enthält.&#10;&#10;Automatisch generierte Beschreibung">
            <a:extLst>
              <a:ext uri="{FF2B5EF4-FFF2-40B4-BE49-F238E27FC236}">
                <a16:creationId xmlns:a16="http://schemas.microsoft.com/office/drawing/2014/main" id="{D8B61D47-058C-48A0-8737-172AE00262B6}"/>
              </a:ext>
            </a:extLst>
          </p:cNvPr>
          <p:cNvPicPr>
            <a:picLocks noChangeAspect="1"/>
          </p:cNvPicPr>
          <p:nvPr/>
        </p:nvPicPr>
        <p:blipFill>
          <a:blip r:embed="rId3"/>
          <a:stretch>
            <a:fillRect/>
          </a:stretch>
        </p:blipFill>
        <p:spPr>
          <a:xfrm>
            <a:off x="5951337" y="315870"/>
            <a:ext cx="4754562" cy="3462110"/>
          </a:xfrm>
          <a:prstGeom prst="rect">
            <a:avLst/>
          </a:prstGeom>
        </p:spPr>
      </p:pic>
    </p:spTree>
    <p:extLst>
      <p:ext uri="{BB962C8B-B14F-4D97-AF65-F5344CB8AC3E}">
        <p14:creationId xmlns:p14="http://schemas.microsoft.com/office/powerpoint/2010/main" val="378731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F98B961-A23E-4DE9-841D-8FD32955CEB4}"/>
              </a:ext>
            </a:extLst>
          </p:cNvPr>
          <p:cNvSpPr>
            <a:spLocks noGrp="1"/>
          </p:cNvSpPr>
          <p:nvPr>
            <p:ph sz="half" idx="1"/>
          </p:nvPr>
        </p:nvSpPr>
        <p:spPr>
          <a:xfrm>
            <a:off x="1178913" y="1161464"/>
            <a:ext cx="5023103" cy="5509260"/>
          </a:xfrm>
        </p:spPr>
        <p:txBody>
          <a:bodyPr/>
          <a:lstStyle/>
          <a:p>
            <a:pPr marL="0" indent="0">
              <a:buNone/>
            </a:pPr>
            <a:r>
              <a:rPr lang="de-DE" b="1" dirty="0"/>
              <a:t>HSU-Unterricht (Herkunftssprachlicher Unterricht)</a:t>
            </a:r>
            <a:endParaRPr lang="de-DE" dirty="0"/>
          </a:p>
          <a:p>
            <a:pPr marL="0" indent="0">
              <a:buNone/>
            </a:pPr>
            <a:r>
              <a:rPr lang="de-DE" dirty="0"/>
              <a:t>Unsere Schule bietet HSU Unterricht in Türkisch, Mazedonisch und Bosnisch an. Man hat die Möglichkeit, seine Muttersprache noch besser zu erlernen. Alle Schülerinnen und Schüler finden das cool! Am Ende der 10. Klasse macht man im HSU eine Sprachprüfung. Durch diese Sprachprüfung hat man die Möglichkeit das Fach Englisch auszugleichen. </a:t>
            </a:r>
            <a:br>
              <a:rPr lang="de-DE" dirty="0"/>
            </a:br>
            <a:r>
              <a:rPr lang="de-DE" dirty="0"/>
              <a:t>Bsp. Wenn man in Englisch mangelhaft steht und in dem HSU eine sehr gute oder gute Note hat, kann man die mangelhafte Note mit der guten Note ausgleichen.</a:t>
            </a:r>
          </a:p>
          <a:p>
            <a:endParaRPr lang="de-DE" dirty="0"/>
          </a:p>
        </p:txBody>
      </p:sp>
      <p:pic>
        <p:nvPicPr>
          <p:cNvPr id="6" name="Inhaltsplatzhalter 5" descr="Ein Bild, das Frau, stehend, haltend, darstellend enthält.&#10;&#10;Automatisch generierte Beschreibung">
            <a:extLst>
              <a:ext uri="{FF2B5EF4-FFF2-40B4-BE49-F238E27FC236}">
                <a16:creationId xmlns:a16="http://schemas.microsoft.com/office/drawing/2014/main" id="{BD208B2B-BCAB-429B-A600-2BCC842E4A6B}"/>
              </a:ext>
            </a:extLst>
          </p:cNvPr>
          <p:cNvPicPr>
            <a:picLocks noGrp="1" noChangeAspect="1"/>
          </p:cNvPicPr>
          <p:nvPr>
            <p:ph sz="half" idx="2"/>
          </p:nvPr>
        </p:nvPicPr>
        <p:blipFill>
          <a:blip r:embed="rId2"/>
          <a:stretch>
            <a:fillRect/>
          </a:stretch>
        </p:blipFill>
        <p:spPr>
          <a:xfrm>
            <a:off x="6598112" y="1028943"/>
            <a:ext cx="4520991" cy="4800113"/>
          </a:xfrm>
        </p:spPr>
      </p:pic>
    </p:spTree>
    <p:extLst>
      <p:ext uri="{BB962C8B-B14F-4D97-AF65-F5344CB8AC3E}">
        <p14:creationId xmlns:p14="http://schemas.microsoft.com/office/powerpoint/2010/main" val="841076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8483371-0A4E-47A2-A1D9-83AE27EEF750}"/>
              </a:ext>
            </a:extLst>
          </p:cNvPr>
          <p:cNvSpPr>
            <a:spLocks noGrp="1"/>
          </p:cNvSpPr>
          <p:nvPr>
            <p:ph sz="half" idx="1"/>
          </p:nvPr>
        </p:nvSpPr>
        <p:spPr>
          <a:xfrm>
            <a:off x="1072896" y="490610"/>
            <a:ext cx="6242304" cy="5994595"/>
          </a:xfrm>
        </p:spPr>
        <p:txBody>
          <a:bodyPr>
            <a:normAutofit lnSpcReduction="10000"/>
          </a:bodyPr>
          <a:lstStyle/>
          <a:p>
            <a:pPr marL="0" indent="0">
              <a:buNone/>
            </a:pPr>
            <a:r>
              <a:rPr lang="de-DE" b="1" dirty="0"/>
              <a:t>Personen</a:t>
            </a:r>
            <a:br>
              <a:rPr lang="de-DE" b="1" dirty="0"/>
            </a:br>
            <a:endParaRPr lang="de-DE" b="1" dirty="0"/>
          </a:p>
          <a:p>
            <a:pPr marL="0" indent="0">
              <a:buNone/>
            </a:pPr>
            <a:r>
              <a:rPr lang="de-DE" b="1" dirty="0"/>
              <a:t>Schülerinnen und Schüler</a:t>
            </a:r>
            <a:endParaRPr lang="de-DE" dirty="0"/>
          </a:p>
          <a:p>
            <a:pPr marL="0" indent="0">
              <a:buNone/>
            </a:pPr>
            <a:r>
              <a:rPr lang="de-DE" dirty="0"/>
              <a:t>Die wichtigsten Personen an unserer Schule sind natürlich wir – die 300 Schülerinnen und Schüler! </a:t>
            </a:r>
          </a:p>
          <a:p>
            <a:pPr marL="0" indent="0">
              <a:buNone/>
            </a:pPr>
            <a:r>
              <a:rPr lang="de-DE" dirty="0"/>
              <a:t>Wir gehen in die Klassen 5 bis 10 und es gibt in jedem Jahrgang 2 Klassen. Nur der 7. Jahrgang hat 3 Klassen. Wir kommen aus vielen unterschiedlichen Ländern zusammen und sprechen viele Sprachen, deshalb wird es hier nie langweilig!</a:t>
            </a:r>
            <a:br>
              <a:rPr lang="de-DE" dirty="0"/>
            </a:br>
            <a:endParaRPr lang="de-DE" dirty="0"/>
          </a:p>
          <a:p>
            <a:pPr marL="0" indent="0">
              <a:buNone/>
            </a:pPr>
            <a:r>
              <a:rPr lang="de-DE" b="1" dirty="0"/>
              <a:t>Schulleitung (Frau Dorsch &amp; Frau Schipper)</a:t>
            </a:r>
            <a:endParaRPr lang="de-DE" dirty="0"/>
          </a:p>
          <a:p>
            <a:pPr marL="0" indent="0">
              <a:buNone/>
            </a:pPr>
            <a:r>
              <a:rPr lang="de-DE" dirty="0"/>
              <a:t>Frau Dorsch ist unsere Schulleiterin und Frau Schipper die Konrektorin. Ihre Aufgaben sind Dokumente Unterschreiben, Gespräche mit Eltern und Schülern führen, Lehrer Konferenzen leiten, Stundenpläne schreiben also alles was für eine Schule wichtig ist wird von unserer Schulleitung organisiert. Sie sind auch sehr nett und geduldig.</a:t>
            </a:r>
          </a:p>
        </p:txBody>
      </p:sp>
      <p:pic>
        <p:nvPicPr>
          <p:cNvPr id="6" name="Inhaltsplatzhalter 5" descr="Ein Bild, das Person, Frau, Mann, älter enthält.&#10;&#10;Automatisch generierte Beschreibung">
            <a:extLst>
              <a:ext uri="{FF2B5EF4-FFF2-40B4-BE49-F238E27FC236}">
                <a16:creationId xmlns:a16="http://schemas.microsoft.com/office/drawing/2014/main" id="{A12C641B-E862-41EB-A812-A9D1DE1214B6}"/>
              </a:ext>
            </a:extLst>
          </p:cNvPr>
          <p:cNvPicPr>
            <a:picLocks noGrp="1" noChangeAspect="1"/>
          </p:cNvPicPr>
          <p:nvPr>
            <p:ph sz="half" idx="2"/>
          </p:nvPr>
        </p:nvPicPr>
        <p:blipFill>
          <a:blip r:embed="rId2"/>
          <a:stretch>
            <a:fillRect/>
          </a:stretch>
        </p:blipFill>
        <p:spPr>
          <a:xfrm>
            <a:off x="7411740" y="2809161"/>
            <a:ext cx="3707364" cy="3517017"/>
          </a:xfrm>
        </p:spPr>
      </p:pic>
    </p:spTree>
    <p:extLst>
      <p:ext uri="{BB962C8B-B14F-4D97-AF65-F5344CB8AC3E}">
        <p14:creationId xmlns:p14="http://schemas.microsoft.com/office/powerpoint/2010/main" val="438185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699260-89D2-44A5-87E8-9DF67175560D}"/>
              </a:ext>
            </a:extLst>
          </p:cNvPr>
          <p:cNvSpPr>
            <a:spLocks noGrp="1"/>
          </p:cNvSpPr>
          <p:nvPr>
            <p:ph sz="half" idx="1"/>
          </p:nvPr>
        </p:nvSpPr>
        <p:spPr>
          <a:xfrm>
            <a:off x="1072896" y="801858"/>
            <a:ext cx="4754880" cy="5778305"/>
          </a:xfrm>
        </p:spPr>
        <p:txBody>
          <a:bodyPr/>
          <a:lstStyle/>
          <a:p>
            <a:pPr marL="0" indent="0">
              <a:buNone/>
            </a:pPr>
            <a:r>
              <a:rPr lang="de-DE" b="1" dirty="0"/>
              <a:t>Sekretärin (Frau </a:t>
            </a:r>
            <a:r>
              <a:rPr lang="de-DE" b="1" dirty="0" err="1"/>
              <a:t>Briones</a:t>
            </a:r>
            <a:r>
              <a:rPr lang="de-DE" b="1" dirty="0"/>
              <a:t>)</a:t>
            </a:r>
            <a:endParaRPr lang="de-DE" dirty="0"/>
          </a:p>
          <a:p>
            <a:pPr marL="0" indent="0">
              <a:buNone/>
            </a:pPr>
            <a:r>
              <a:rPr lang="de-DE" dirty="0"/>
              <a:t>Unsere Sekretärin ist seit 20 Jahren an unserer Schule. Gleichzeitig arbeitet Sie in zwei Schulen.</a:t>
            </a:r>
          </a:p>
          <a:p>
            <a:pPr marL="0" indent="0">
              <a:buNone/>
            </a:pPr>
            <a:r>
              <a:rPr lang="de-DE" dirty="0"/>
              <a:t>Bei uns ist Sie immer montags mittwochs und donnerstags ab 9.00 Uhr bis 15.00 Uhr beschäftigt.</a:t>
            </a:r>
          </a:p>
          <a:p>
            <a:pPr marL="0" indent="0">
              <a:buNone/>
            </a:pPr>
            <a:r>
              <a:rPr lang="de-DE" dirty="0"/>
              <a:t>Sie erledigt unsere Bürokratie wie Jobcenter, Schokoticket, Anmeldungen von Schülern und auch Abmeldungen, Schulbescheinigungen und noch vieles mehr.</a:t>
            </a:r>
          </a:p>
          <a:p>
            <a:pPr marL="0" indent="0">
              <a:buNone/>
            </a:pPr>
            <a:r>
              <a:rPr lang="de-DE" dirty="0"/>
              <a:t>Sie ist auch sehr nett zu uns. Wir können Sie immer nach etwas Fragen und unsere Sachen werden sofort erledigt.</a:t>
            </a:r>
          </a:p>
          <a:p>
            <a:endParaRPr lang="de-DE" dirty="0"/>
          </a:p>
        </p:txBody>
      </p:sp>
      <p:pic>
        <p:nvPicPr>
          <p:cNvPr id="6" name="Inhaltsplatzhalter 5" descr="Ein Bild, das Tisch, drinnen, Person, Laptop enthält.&#10;&#10;Automatisch generierte Beschreibung">
            <a:extLst>
              <a:ext uri="{FF2B5EF4-FFF2-40B4-BE49-F238E27FC236}">
                <a16:creationId xmlns:a16="http://schemas.microsoft.com/office/drawing/2014/main" id="{AA4BA857-A535-413D-857F-42F69E1CD8E6}"/>
              </a:ext>
            </a:extLst>
          </p:cNvPr>
          <p:cNvPicPr>
            <a:picLocks noGrp="1" noChangeAspect="1"/>
          </p:cNvPicPr>
          <p:nvPr>
            <p:ph sz="half" idx="2"/>
          </p:nvPr>
        </p:nvPicPr>
        <p:blipFill>
          <a:blip r:embed="rId2"/>
          <a:stretch>
            <a:fillRect/>
          </a:stretch>
        </p:blipFill>
        <p:spPr>
          <a:xfrm>
            <a:off x="6364225" y="1680295"/>
            <a:ext cx="5083609" cy="3497409"/>
          </a:xfrm>
        </p:spPr>
      </p:pic>
    </p:spTree>
    <p:extLst>
      <p:ext uri="{BB962C8B-B14F-4D97-AF65-F5344CB8AC3E}">
        <p14:creationId xmlns:p14="http://schemas.microsoft.com/office/powerpoint/2010/main" val="3447736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7B90072-A806-4AEB-BE78-89FCE6FB2FC1}"/>
              </a:ext>
            </a:extLst>
          </p:cNvPr>
          <p:cNvSpPr>
            <a:spLocks noGrp="1"/>
          </p:cNvSpPr>
          <p:nvPr>
            <p:ph sz="half" idx="1"/>
          </p:nvPr>
        </p:nvSpPr>
        <p:spPr>
          <a:xfrm>
            <a:off x="1096352" y="821635"/>
            <a:ext cx="4754880" cy="4356652"/>
          </a:xfrm>
        </p:spPr>
        <p:txBody>
          <a:bodyPr/>
          <a:lstStyle/>
          <a:p>
            <a:pPr marL="0" indent="0">
              <a:buNone/>
            </a:pPr>
            <a:r>
              <a:rPr lang="de-DE" b="1" dirty="0"/>
              <a:t>Hausmeister (Herr </a:t>
            </a:r>
            <a:r>
              <a:rPr lang="de-DE" b="1" dirty="0" err="1"/>
              <a:t>Dobring</a:t>
            </a:r>
            <a:r>
              <a:rPr lang="de-DE" b="1" dirty="0"/>
              <a:t>)</a:t>
            </a:r>
            <a:endParaRPr lang="de-DE" dirty="0"/>
          </a:p>
          <a:p>
            <a:pPr marL="0" indent="0">
              <a:buNone/>
            </a:pPr>
            <a:r>
              <a:rPr lang="de-DE" dirty="0"/>
              <a:t>Der Hausmeister organisiert alles in der Schule. Er repariert, was kaputt ist oder nicht richtig funktioniert. Er sorgt auch dafür, dass unser Schulhof schön bleibt, indem er den Rasen und die Hecken schneidet und regelmäßig guckt, ob alles in Ordnung ist. Außerdem sammelt er Sachen ein, die Schüler verloren haben und man kann sie wieder bei ihm abholen.</a:t>
            </a:r>
          </a:p>
          <a:p>
            <a:endParaRPr lang="de-DE" dirty="0"/>
          </a:p>
        </p:txBody>
      </p:sp>
      <p:pic>
        <p:nvPicPr>
          <p:cNvPr id="8" name="Inhaltsplatzhalter 7" descr="Ein Bild, das Person, Mann, drinnen, stehend enthält.&#10;&#10;Automatisch generierte Beschreibung">
            <a:extLst>
              <a:ext uri="{FF2B5EF4-FFF2-40B4-BE49-F238E27FC236}">
                <a16:creationId xmlns:a16="http://schemas.microsoft.com/office/drawing/2014/main" id="{7147F2C2-8C99-4741-8D74-A20FCAE42E1F}"/>
              </a:ext>
            </a:extLst>
          </p:cNvPr>
          <p:cNvPicPr>
            <a:picLocks noGrp="1" noChangeAspect="1"/>
          </p:cNvPicPr>
          <p:nvPr>
            <p:ph sz="half" idx="2"/>
          </p:nvPr>
        </p:nvPicPr>
        <p:blipFill>
          <a:blip r:embed="rId2"/>
          <a:stretch>
            <a:fillRect/>
          </a:stretch>
        </p:blipFill>
        <p:spPr>
          <a:xfrm>
            <a:off x="6910613" y="543101"/>
            <a:ext cx="3465839" cy="5771797"/>
          </a:xfrm>
        </p:spPr>
      </p:pic>
    </p:spTree>
    <p:extLst>
      <p:ext uri="{BB962C8B-B14F-4D97-AF65-F5344CB8AC3E}">
        <p14:creationId xmlns:p14="http://schemas.microsoft.com/office/powerpoint/2010/main" val="268148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DF9865A-5EA7-4A7E-B56E-B98D16E542AA}"/>
              </a:ext>
            </a:extLst>
          </p:cNvPr>
          <p:cNvSpPr>
            <a:spLocks noGrp="1"/>
          </p:cNvSpPr>
          <p:nvPr>
            <p:ph sz="half" idx="1"/>
          </p:nvPr>
        </p:nvSpPr>
        <p:spPr>
          <a:xfrm>
            <a:off x="1069847" y="689114"/>
            <a:ext cx="5569491" cy="5668617"/>
          </a:xfrm>
        </p:spPr>
        <p:txBody>
          <a:bodyPr/>
          <a:lstStyle/>
          <a:p>
            <a:pPr marL="0" indent="0">
              <a:buNone/>
            </a:pPr>
            <a:r>
              <a:rPr lang="de-DE" b="1" dirty="0"/>
              <a:t>Lehrerinnen und Lehrer</a:t>
            </a:r>
            <a:endParaRPr lang="de-DE" dirty="0"/>
          </a:p>
          <a:p>
            <a:pPr marL="0" indent="0">
              <a:buNone/>
            </a:pPr>
            <a:r>
              <a:rPr lang="de-DE" dirty="0"/>
              <a:t>In unserer Schule gibt es 22 Lehrerinnen und 6 Lehrer. Die haben verschiedene Fächer zum Unterrichten. Sie sind alle sehr nett.</a:t>
            </a:r>
            <a:br>
              <a:rPr lang="de-DE" dirty="0"/>
            </a:br>
            <a:endParaRPr lang="de-DE" dirty="0"/>
          </a:p>
          <a:p>
            <a:pPr marL="0" indent="0">
              <a:buNone/>
            </a:pPr>
            <a:endParaRPr lang="de-DE" dirty="0"/>
          </a:p>
          <a:p>
            <a:pPr marL="0" indent="0">
              <a:buNone/>
            </a:pPr>
            <a:r>
              <a:rPr lang="de-DE" b="1" dirty="0"/>
              <a:t>Berufseinstiegsbegleiter (Thomas </a:t>
            </a:r>
            <a:r>
              <a:rPr lang="de-DE" b="1" dirty="0" err="1"/>
              <a:t>Bourceau</a:t>
            </a:r>
            <a:r>
              <a:rPr lang="de-DE" b="1" dirty="0"/>
              <a:t> &amp; Sabrina Quandt)</a:t>
            </a:r>
            <a:endParaRPr lang="de-DE" dirty="0"/>
          </a:p>
          <a:p>
            <a:pPr marL="0" indent="0">
              <a:buNone/>
            </a:pPr>
            <a:r>
              <a:rPr lang="de-DE" dirty="0"/>
              <a:t>Der Berufseinstiegsbegleiter arbeitet eng mit Schülern der Klasse 9 und 10 zusammen. Er berät sie dabei, wie sie nach dem Schulabschluss weiter machen können und hilft zum Beispiel bei den Bewerbungen schreiben.</a:t>
            </a:r>
          </a:p>
          <a:p>
            <a:endParaRPr lang="de-DE" dirty="0"/>
          </a:p>
        </p:txBody>
      </p:sp>
      <p:pic>
        <p:nvPicPr>
          <p:cNvPr id="6" name="Inhaltsplatzhalter 5" descr="Ein Bild, das Person, drinnen, Frau, Fenster enthält.&#10;&#10;Automatisch generierte Beschreibung">
            <a:extLst>
              <a:ext uri="{FF2B5EF4-FFF2-40B4-BE49-F238E27FC236}">
                <a16:creationId xmlns:a16="http://schemas.microsoft.com/office/drawing/2014/main" id="{8A95E84A-C1D5-42F1-99E0-AD84EA9BD16F}"/>
              </a:ext>
            </a:extLst>
          </p:cNvPr>
          <p:cNvPicPr>
            <a:picLocks noGrp="1" noChangeAspect="1"/>
          </p:cNvPicPr>
          <p:nvPr>
            <p:ph sz="half" idx="2"/>
          </p:nvPr>
        </p:nvPicPr>
        <p:blipFill>
          <a:blip r:embed="rId2"/>
          <a:stretch>
            <a:fillRect/>
          </a:stretch>
        </p:blipFill>
        <p:spPr>
          <a:xfrm>
            <a:off x="6997147" y="2476090"/>
            <a:ext cx="3986345" cy="3881641"/>
          </a:xfrm>
        </p:spPr>
      </p:pic>
    </p:spTree>
    <p:extLst>
      <p:ext uri="{BB962C8B-B14F-4D97-AF65-F5344CB8AC3E}">
        <p14:creationId xmlns:p14="http://schemas.microsoft.com/office/powerpoint/2010/main" val="151102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D019E2-DF58-480A-B57F-7589DBEF5143}"/>
              </a:ext>
            </a:extLst>
          </p:cNvPr>
          <p:cNvSpPr>
            <a:spLocks noGrp="1"/>
          </p:cNvSpPr>
          <p:nvPr>
            <p:ph sz="half" idx="1"/>
          </p:nvPr>
        </p:nvSpPr>
        <p:spPr>
          <a:xfrm>
            <a:off x="1056595" y="889383"/>
            <a:ext cx="5397213" cy="5284304"/>
          </a:xfrm>
        </p:spPr>
        <p:txBody>
          <a:bodyPr/>
          <a:lstStyle/>
          <a:p>
            <a:pPr marL="0" indent="0">
              <a:buNone/>
            </a:pPr>
            <a:r>
              <a:rPr lang="de-DE" b="1" dirty="0"/>
              <a:t>Schulsozialarbeiter/innen (Diana </a:t>
            </a:r>
            <a:r>
              <a:rPr lang="de-DE" b="1" dirty="0" err="1"/>
              <a:t>Kusi</a:t>
            </a:r>
            <a:r>
              <a:rPr lang="de-DE" b="1" dirty="0"/>
              <a:t>, </a:t>
            </a:r>
            <a:br>
              <a:rPr lang="de-DE" b="1" dirty="0"/>
            </a:br>
            <a:r>
              <a:rPr lang="de-DE" b="1" dirty="0"/>
              <a:t>Nina Lohmann, Holger Steinrücke)</a:t>
            </a:r>
            <a:endParaRPr lang="de-DE" dirty="0"/>
          </a:p>
          <a:p>
            <a:pPr marL="0" indent="0">
              <a:buNone/>
            </a:pPr>
            <a:r>
              <a:rPr lang="de-DE" dirty="0"/>
              <a:t>An unserer Schule gibt es 3 Schulsozialarbeiter/innen. Holger Steinrücke kümmert sich um die Klassen 5 und 6, Nina Lohmann um die Klassen 7 und 8 und Diana </a:t>
            </a:r>
            <a:r>
              <a:rPr lang="de-DE" dirty="0" err="1"/>
              <a:t>Kusi</a:t>
            </a:r>
            <a:r>
              <a:rPr lang="de-DE" dirty="0"/>
              <a:t> um die Klassen 9 und 10. Wenn wir Streit oder Probleme haben, können wir mit ihnen sprechen. Außerdem bieten sie Projekte für die Schulklassen an, in denen wir Dinge lernen können, die nicht im Lehrplan stehen.</a:t>
            </a:r>
          </a:p>
          <a:p>
            <a:endParaRPr lang="de-DE" dirty="0"/>
          </a:p>
        </p:txBody>
      </p:sp>
      <p:pic>
        <p:nvPicPr>
          <p:cNvPr id="6" name="Inhaltsplatzhalter 5" descr="Ein Bild, das Gebäude, Person, stehend, Frau enthält.&#10;&#10;Automatisch generierte Beschreibung">
            <a:extLst>
              <a:ext uri="{FF2B5EF4-FFF2-40B4-BE49-F238E27FC236}">
                <a16:creationId xmlns:a16="http://schemas.microsoft.com/office/drawing/2014/main" id="{4881B893-9235-426D-AFF4-7E48E0A8F586}"/>
              </a:ext>
            </a:extLst>
          </p:cNvPr>
          <p:cNvPicPr>
            <a:picLocks noGrp="1" noChangeAspect="1"/>
          </p:cNvPicPr>
          <p:nvPr>
            <p:ph sz="half" idx="2"/>
          </p:nvPr>
        </p:nvPicPr>
        <p:blipFill>
          <a:blip r:embed="rId2"/>
          <a:stretch>
            <a:fillRect/>
          </a:stretch>
        </p:blipFill>
        <p:spPr>
          <a:xfrm>
            <a:off x="6994060" y="684312"/>
            <a:ext cx="3899228" cy="5489375"/>
          </a:xfrm>
        </p:spPr>
      </p:pic>
    </p:spTree>
    <p:extLst>
      <p:ext uri="{BB962C8B-B14F-4D97-AF65-F5344CB8AC3E}">
        <p14:creationId xmlns:p14="http://schemas.microsoft.com/office/powerpoint/2010/main" val="15395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E8ECC8F-E8C1-45B4-8CBE-353D3051B0D3}"/>
              </a:ext>
            </a:extLst>
          </p:cNvPr>
          <p:cNvSpPr>
            <a:spLocks noGrp="1"/>
          </p:cNvSpPr>
          <p:nvPr>
            <p:ph sz="half" idx="1"/>
          </p:nvPr>
        </p:nvSpPr>
        <p:spPr>
          <a:xfrm>
            <a:off x="1069848" y="530087"/>
            <a:ext cx="5198430" cy="5642113"/>
          </a:xfrm>
        </p:spPr>
        <p:txBody>
          <a:bodyPr>
            <a:normAutofit fontScale="92500" lnSpcReduction="10000"/>
          </a:bodyPr>
          <a:lstStyle/>
          <a:p>
            <a:pPr marL="0" indent="0">
              <a:buNone/>
            </a:pPr>
            <a:r>
              <a:rPr lang="de-DE" b="1" dirty="0"/>
              <a:t>SV (</a:t>
            </a:r>
            <a:r>
              <a:rPr lang="de-DE" b="1" dirty="0" err="1"/>
              <a:t>SchülerVertretung</a:t>
            </a:r>
            <a:r>
              <a:rPr lang="de-DE" b="1" dirty="0"/>
              <a:t>)</a:t>
            </a:r>
            <a:endParaRPr lang="de-DE" dirty="0"/>
          </a:p>
          <a:p>
            <a:pPr marL="0" indent="0">
              <a:buNone/>
            </a:pPr>
            <a:r>
              <a:rPr lang="de-DE" dirty="0"/>
              <a:t>SV ist die Abkürzung von Schülervertretung. Die SV besteht aus allen Klassensprechern und Stellvertretern unserer Schule. Sie treffen sich zu SV-Sitzungen zusammen mit dem SV-Lehrer. Da besprechen sie, was sie in der Schule machen oder verändern wollen.</a:t>
            </a:r>
          </a:p>
          <a:p>
            <a:pPr marL="0" indent="0">
              <a:buNone/>
            </a:pPr>
            <a:endParaRPr lang="de-DE" dirty="0"/>
          </a:p>
          <a:p>
            <a:pPr marL="0" indent="0">
              <a:buNone/>
            </a:pPr>
            <a:r>
              <a:rPr lang="de-DE" b="1" dirty="0"/>
              <a:t>SV-Lehrer (Herr </a:t>
            </a:r>
            <a:r>
              <a:rPr lang="de-DE" b="1" dirty="0" err="1"/>
              <a:t>Fiene</a:t>
            </a:r>
            <a:r>
              <a:rPr lang="de-DE" b="1" dirty="0"/>
              <a:t>)</a:t>
            </a:r>
            <a:endParaRPr lang="de-DE" dirty="0"/>
          </a:p>
          <a:p>
            <a:pPr marL="0" indent="0">
              <a:buNone/>
            </a:pPr>
            <a:r>
              <a:rPr lang="de-DE" dirty="0"/>
              <a:t>Der SV-Lehrer hat die Aufgabe, die Schülervertretung zu beraten und bei ihren Vorhaben zu unterstützen. Er soll außerdem zwischen der SV und der Schulleitung vermitteln, er greift aber nicht in die Entscheidungen der SV ein. </a:t>
            </a:r>
          </a:p>
          <a:p>
            <a:pPr marL="0" indent="0">
              <a:buNone/>
            </a:pPr>
            <a:r>
              <a:rPr lang="de-DE" dirty="0"/>
              <a:t>Der SV-Lehrer wird von allen Schülerinnen und Schülern gewählt. Zur Wahl stehen alle Lehrerinnen und Lehrer, außer der Schulleitung. An unserer Schule wurde zum zweiten Mal Herr </a:t>
            </a:r>
            <a:r>
              <a:rPr lang="de-DE" dirty="0" err="1"/>
              <a:t>Fiene</a:t>
            </a:r>
            <a:r>
              <a:rPr lang="de-DE" dirty="0"/>
              <a:t> gewählt.</a:t>
            </a:r>
          </a:p>
          <a:p>
            <a:endParaRPr lang="de-DE" dirty="0"/>
          </a:p>
        </p:txBody>
      </p:sp>
      <p:pic>
        <p:nvPicPr>
          <p:cNvPr id="6" name="Inhaltsplatzhalter 5" descr="Ein Bild, das Gebäude, draußen, Person, stehend enthält.&#10;&#10;Automatisch generierte Beschreibung">
            <a:extLst>
              <a:ext uri="{FF2B5EF4-FFF2-40B4-BE49-F238E27FC236}">
                <a16:creationId xmlns:a16="http://schemas.microsoft.com/office/drawing/2014/main" id="{769D72BB-92E7-4752-997F-9BC0E15D91EF}"/>
              </a:ext>
            </a:extLst>
          </p:cNvPr>
          <p:cNvPicPr>
            <a:picLocks noGrp="1" noChangeAspect="1"/>
          </p:cNvPicPr>
          <p:nvPr>
            <p:ph sz="half" idx="2"/>
          </p:nvPr>
        </p:nvPicPr>
        <p:blipFill>
          <a:blip r:embed="rId2"/>
          <a:stretch>
            <a:fillRect/>
          </a:stretch>
        </p:blipFill>
        <p:spPr>
          <a:xfrm>
            <a:off x="7029873" y="530225"/>
            <a:ext cx="3423391" cy="5641975"/>
          </a:xfrm>
        </p:spPr>
      </p:pic>
    </p:spTree>
    <p:extLst>
      <p:ext uri="{BB962C8B-B14F-4D97-AF65-F5344CB8AC3E}">
        <p14:creationId xmlns:p14="http://schemas.microsoft.com/office/powerpoint/2010/main" val="2107503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84C8956-A9E9-4B13-B037-1F06879E0417}"/>
              </a:ext>
            </a:extLst>
          </p:cNvPr>
          <p:cNvSpPr>
            <a:spLocks noGrp="1"/>
          </p:cNvSpPr>
          <p:nvPr>
            <p:ph sz="half" idx="1"/>
          </p:nvPr>
        </p:nvSpPr>
        <p:spPr>
          <a:xfrm>
            <a:off x="997660" y="810320"/>
            <a:ext cx="4754880" cy="5049080"/>
          </a:xfrm>
        </p:spPr>
        <p:txBody>
          <a:bodyPr/>
          <a:lstStyle/>
          <a:p>
            <a:pPr marL="0" indent="0">
              <a:buNone/>
            </a:pPr>
            <a:r>
              <a:rPr lang="de-DE" dirty="0"/>
              <a:t>„</a:t>
            </a:r>
            <a:r>
              <a:rPr lang="de-DE" b="1" dirty="0"/>
              <a:t>OGS“ (Übermittagsbetreuung)</a:t>
            </a:r>
            <a:endParaRPr lang="de-DE" dirty="0"/>
          </a:p>
          <a:p>
            <a:pPr marL="0" indent="0">
              <a:buNone/>
            </a:pPr>
            <a:r>
              <a:rPr lang="de-DE" dirty="0"/>
              <a:t>In der OGS macht man die Hausaufgaben, man spielt Spiele und man kann tanzen. OGS fängt jeden Tag um 12:35 Uhr bis 15:00 Uhr. Es gibt da 6 Betreuer/innen. Die heißen Anna, Dani, Simon, Sabrina und noch zwei Schulbegleiter. Montags kochen wir, donnerstags tanzen wir und mittwochs gehen wir alle in die Jugendfreizeitstäte. </a:t>
            </a:r>
          </a:p>
          <a:p>
            <a:pPr marL="0" indent="0">
              <a:buNone/>
            </a:pPr>
            <a:r>
              <a:rPr lang="de-DE" dirty="0"/>
              <a:t>Im Sommer sind wir viel draußen und spielen. Das macht Spaß! Freitags haben wir keine OGS. </a:t>
            </a:r>
          </a:p>
          <a:p>
            <a:endParaRPr lang="de-DE" dirty="0"/>
          </a:p>
        </p:txBody>
      </p:sp>
      <p:pic>
        <p:nvPicPr>
          <p:cNvPr id="6" name="Inhaltsplatzhalter 5" descr="Ein Bild, das drinnen, sitzend, Raum, lebend enthält.&#10;&#10;Automatisch generierte Beschreibung">
            <a:extLst>
              <a:ext uri="{FF2B5EF4-FFF2-40B4-BE49-F238E27FC236}">
                <a16:creationId xmlns:a16="http://schemas.microsoft.com/office/drawing/2014/main" id="{BD25D2B2-669C-4F46-B48B-1B0565763308}"/>
              </a:ext>
            </a:extLst>
          </p:cNvPr>
          <p:cNvPicPr>
            <a:picLocks noGrp="1" noChangeAspect="1"/>
          </p:cNvPicPr>
          <p:nvPr>
            <p:ph sz="half" idx="2"/>
          </p:nvPr>
        </p:nvPicPr>
        <p:blipFill>
          <a:blip r:embed="rId2"/>
          <a:stretch>
            <a:fillRect/>
          </a:stretch>
        </p:blipFill>
        <p:spPr>
          <a:xfrm>
            <a:off x="6753836" y="514083"/>
            <a:ext cx="4345160" cy="2659813"/>
          </a:xfrm>
        </p:spPr>
      </p:pic>
      <p:pic>
        <p:nvPicPr>
          <p:cNvPr id="10" name="Grafik 9" descr="Ein Bild, das Vorhang enthält.&#10;&#10;Automatisch generierte Beschreibung">
            <a:extLst>
              <a:ext uri="{FF2B5EF4-FFF2-40B4-BE49-F238E27FC236}">
                <a16:creationId xmlns:a16="http://schemas.microsoft.com/office/drawing/2014/main" id="{672DD322-1080-44EB-B230-31A2D8967DF2}"/>
              </a:ext>
            </a:extLst>
          </p:cNvPr>
          <p:cNvPicPr>
            <a:picLocks noChangeAspect="1"/>
          </p:cNvPicPr>
          <p:nvPr/>
        </p:nvPicPr>
        <p:blipFill>
          <a:blip r:embed="rId3"/>
          <a:stretch>
            <a:fillRect/>
          </a:stretch>
        </p:blipFill>
        <p:spPr>
          <a:xfrm>
            <a:off x="5911566" y="3535580"/>
            <a:ext cx="4754881" cy="3031726"/>
          </a:xfrm>
          <a:prstGeom prst="rect">
            <a:avLst/>
          </a:prstGeom>
        </p:spPr>
      </p:pic>
    </p:spTree>
    <p:extLst>
      <p:ext uri="{BB962C8B-B14F-4D97-AF65-F5344CB8AC3E}">
        <p14:creationId xmlns:p14="http://schemas.microsoft.com/office/powerpoint/2010/main" val="1376728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792E5A-0C25-45B9-A41F-A876013351EF}"/>
              </a:ext>
            </a:extLst>
          </p:cNvPr>
          <p:cNvSpPr>
            <a:spLocks noGrp="1"/>
          </p:cNvSpPr>
          <p:nvPr>
            <p:ph sz="half" idx="1"/>
          </p:nvPr>
        </p:nvSpPr>
        <p:spPr>
          <a:xfrm>
            <a:off x="1069847" y="609600"/>
            <a:ext cx="7782605" cy="5562600"/>
          </a:xfrm>
        </p:spPr>
        <p:txBody>
          <a:bodyPr>
            <a:normAutofit/>
          </a:bodyPr>
          <a:lstStyle/>
          <a:p>
            <a:pPr marL="0" indent="0">
              <a:buNone/>
            </a:pPr>
            <a:r>
              <a:rPr lang="de-DE" dirty="0"/>
              <a:t>„</a:t>
            </a:r>
            <a:r>
              <a:rPr lang="de-DE" b="1" dirty="0"/>
              <a:t>SFÖ“ </a:t>
            </a:r>
            <a:r>
              <a:rPr lang="de-DE" b="1" dirty="0" err="1"/>
              <a:t>SprachförderUnterricht</a:t>
            </a:r>
            <a:endParaRPr lang="de-DE" dirty="0"/>
          </a:p>
          <a:p>
            <a:pPr marL="0" indent="0">
              <a:buNone/>
            </a:pPr>
            <a:r>
              <a:rPr lang="de-DE" dirty="0"/>
              <a:t>In unserer Schule gibt es Sprachförderunterricht für die Schülerinnen und Schüler die neu nach Deutschland gekommen sind. Sie müssen 10 bis 12 Stunde in der Woche zum SFÖ Unterricht gehen. Da lernen sie Grammatik, Aussprache, Lesen und Schreiben, Rechtschreibung, Deutsche Alphabet… um besser die Deutsch Sprache beherrschen zu können. In der Sprachförderunterricht können wir bis 2 Jahre Deutsch lernen. </a:t>
            </a:r>
          </a:p>
          <a:p>
            <a:endParaRPr lang="de-DE" dirty="0"/>
          </a:p>
        </p:txBody>
      </p:sp>
      <p:sp>
        <p:nvSpPr>
          <p:cNvPr id="4" name="Inhaltsplatzhalter 3">
            <a:extLst>
              <a:ext uri="{FF2B5EF4-FFF2-40B4-BE49-F238E27FC236}">
                <a16:creationId xmlns:a16="http://schemas.microsoft.com/office/drawing/2014/main" id="{D296315F-329D-41EC-9D05-D5543ABC7FE4}"/>
              </a:ext>
            </a:extLst>
          </p:cNvPr>
          <p:cNvSpPr>
            <a:spLocks noGrp="1"/>
          </p:cNvSpPr>
          <p:nvPr>
            <p:ph sz="half" idx="2"/>
          </p:nvPr>
        </p:nvSpPr>
        <p:spPr>
          <a:xfrm>
            <a:off x="1201147" y="3796550"/>
            <a:ext cx="3733613" cy="2799587"/>
          </a:xfrm>
        </p:spPr>
        <p:txBody>
          <a:bodyPr>
            <a:normAutofit/>
          </a:bodyPr>
          <a:lstStyle/>
          <a:p>
            <a:pPr marL="0" indent="0">
              <a:buNone/>
            </a:pPr>
            <a:r>
              <a:rPr lang="de-DE" b="1" dirty="0"/>
              <a:t>Die Autoren/innen: </a:t>
            </a:r>
          </a:p>
          <a:p>
            <a:pPr marL="0" indent="0">
              <a:buNone/>
            </a:pPr>
            <a:r>
              <a:rPr lang="de-DE" b="1" dirty="0"/>
              <a:t>Aziza, </a:t>
            </a:r>
            <a:r>
              <a:rPr lang="de-DE" b="1" dirty="0" err="1"/>
              <a:t>Zainab</a:t>
            </a:r>
            <a:r>
              <a:rPr lang="de-DE" b="1" dirty="0"/>
              <a:t>, Jana, </a:t>
            </a:r>
            <a:r>
              <a:rPr lang="de-DE" b="1" dirty="0" err="1"/>
              <a:t>Rojin</a:t>
            </a:r>
            <a:r>
              <a:rPr lang="de-DE" b="1" dirty="0"/>
              <a:t>, </a:t>
            </a:r>
            <a:r>
              <a:rPr lang="de-DE" b="1" dirty="0" err="1"/>
              <a:t>Selmina</a:t>
            </a:r>
            <a:r>
              <a:rPr lang="de-DE" b="1" dirty="0"/>
              <a:t>, Enisa, </a:t>
            </a:r>
            <a:r>
              <a:rPr lang="de-DE" b="1" dirty="0" err="1"/>
              <a:t>Besjan</a:t>
            </a:r>
            <a:r>
              <a:rPr lang="de-DE" b="1" dirty="0"/>
              <a:t>, </a:t>
            </a:r>
            <a:r>
              <a:rPr lang="de-DE" b="1" dirty="0" err="1"/>
              <a:t>Ersi</a:t>
            </a:r>
            <a:r>
              <a:rPr lang="de-DE" b="1" dirty="0"/>
              <a:t>, Ömer, Alik, </a:t>
            </a:r>
            <a:r>
              <a:rPr lang="de-DE" b="1" dirty="0" err="1"/>
              <a:t>Melda</a:t>
            </a:r>
            <a:r>
              <a:rPr lang="de-DE" b="1" dirty="0"/>
              <a:t>, Narges,  </a:t>
            </a:r>
            <a:r>
              <a:rPr lang="de-DE" b="1" dirty="0" err="1"/>
              <a:t>Maroof</a:t>
            </a:r>
            <a:r>
              <a:rPr lang="de-DE" b="1" dirty="0"/>
              <a:t>, Petru, </a:t>
            </a:r>
            <a:r>
              <a:rPr lang="de-DE" b="1" dirty="0" err="1"/>
              <a:t>Iancu</a:t>
            </a:r>
            <a:r>
              <a:rPr lang="de-DE" b="1" dirty="0"/>
              <a:t>, Mohamed, </a:t>
            </a:r>
            <a:r>
              <a:rPr lang="de-DE" b="1" dirty="0" err="1"/>
              <a:t>Muhannad</a:t>
            </a:r>
            <a:r>
              <a:rPr lang="de-DE" b="1" dirty="0"/>
              <a:t>, </a:t>
            </a:r>
            <a:r>
              <a:rPr lang="de-DE" b="1" dirty="0" err="1"/>
              <a:t>Gyulfere</a:t>
            </a:r>
            <a:r>
              <a:rPr lang="de-DE" b="1" dirty="0"/>
              <a:t>, </a:t>
            </a:r>
            <a:r>
              <a:rPr lang="de-DE" b="1" dirty="0" err="1"/>
              <a:t>Nadin</a:t>
            </a:r>
            <a:endParaRPr lang="de-DE" dirty="0"/>
          </a:p>
          <a:p>
            <a:endParaRPr lang="de-DE" dirty="0"/>
          </a:p>
        </p:txBody>
      </p:sp>
      <p:pic>
        <p:nvPicPr>
          <p:cNvPr id="6" name="Grafik 5" descr="Ein Bild, das Person, Gruppe, darstellend, stehend enthält.&#10;&#10;Automatisch generierte Beschreibung">
            <a:extLst>
              <a:ext uri="{FF2B5EF4-FFF2-40B4-BE49-F238E27FC236}">
                <a16:creationId xmlns:a16="http://schemas.microsoft.com/office/drawing/2014/main" id="{7684F556-43AE-474E-92CD-CFB470346C3D}"/>
              </a:ext>
            </a:extLst>
          </p:cNvPr>
          <p:cNvPicPr>
            <a:picLocks noChangeAspect="1"/>
          </p:cNvPicPr>
          <p:nvPr/>
        </p:nvPicPr>
        <p:blipFill>
          <a:blip r:embed="rId2"/>
          <a:stretch>
            <a:fillRect/>
          </a:stretch>
        </p:blipFill>
        <p:spPr>
          <a:xfrm>
            <a:off x="5201482" y="3429000"/>
            <a:ext cx="5609816" cy="3167137"/>
          </a:xfrm>
          <a:prstGeom prst="rect">
            <a:avLst/>
          </a:prstGeom>
        </p:spPr>
      </p:pic>
    </p:spTree>
    <p:extLst>
      <p:ext uri="{BB962C8B-B14F-4D97-AF65-F5344CB8AC3E}">
        <p14:creationId xmlns:p14="http://schemas.microsoft.com/office/powerpoint/2010/main" val="401848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3983AAD-F620-4343-9B39-0F62D5FEEBCC}"/>
              </a:ext>
            </a:extLst>
          </p:cNvPr>
          <p:cNvSpPr>
            <a:spLocks noGrp="1"/>
          </p:cNvSpPr>
          <p:nvPr>
            <p:ph type="ctrTitle"/>
          </p:nvPr>
        </p:nvSpPr>
        <p:spPr/>
        <p:txBody>
          <a:bodyPr/>
          <a:lstStyle/>
          <a:p>
            <a:r>
              <a:rPr lang="de-DE" dirty="0"/>
              <a:t>albanisch</a:t>
            </a:r>
          </a:p>
        </p:txBody>
      </p:sp>
    </p:spTree>
    <p:extLst>
      <p:ext uri="{BB962C8B-B14F-4D97-AF65-F5344CB8AC3E}">
        <p14:creationId xmlns:p14="http://schemas.microsoft.com/office/powerpoint/2010/main" val="1860751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lstStyle/>
          <a:p>
            <a:pPr marL="0" indent="0">
              <a:buNone/>
            </a:pPr>
            <a:r>
              <a:rPr lang="sq-AL" b="1" dirty="0"/>
              <a:t>Shkolla jone</a:t>
            </a:r>
            <a:endParaRPr lang="sq-AL" dirty="0"/>
          </a:p>
          <a:p>
            <a:pPr marL="0" indent="0">
              <a:buNone/>
            </a:pPr>
            <a:r>
              <a:rPr lang="sq-AL" b="1" dirty="0"/>
              <a:t>Historia e Hauptschule Am Exteremberg</a:t>
            </a:r>
            <a:endParaRPr lang="sq-AL" dirty="0"/>
          </a:p>
          <a:p>
            <a:pPr marL="0" indent="0">
              <a:buNone/>
            </a:pPr>
            <a:r>
              <a:rPr lang="sq-AL" dirty="0"/>
              <a:t>Shkolla e mesme Am Extermberg ndodhet në veri të Dortmundit në rrethin e Eving. Shkolla jonë u themelua në 1979. Në terrenin shkollor ekziston një Außernsportanlage është e dizajnuar miqësore.</a:t>
            </a:r>
            <a:br>
              <a:rPr lang="sq-AL" dirty="0"/>
            </a:br>
            <a:endParaRPr lang="sq-AL" dirty="0"/>
          </a:p>
          <a:p>
            <a:pPr marL="0" indent="0">
              <a:buNone/>
            </a:pPr>
            <a:r>
              <a:rPr lang="sq-AL" b="1" dirty="0"/>
              <a:t>ndërtesa e shkollës sonë</a:t>
            </a:r>
            <a:endParaRPr lang="sq-AL" dirty="0"/>
          </a:p>
          <a:p>
            <a:pPr marL="0" indent="0">
              <a:buNone/>
            </a:pPr>
            <a:r>
              <a:rPr lang="sq-AL" dirty="0"/>
              <a:t>Kafeneja është rindërtuar së fundmi me disa studentë. Për shembull, nxënësit e klasës së 9-të ndërtuan stolat e tyre së bashku me punonjësin social. Ekzistojnë edhe 2 tryeza të futbollit në tryezë. Pas mësimit të gjashtë, studentëve në grupe të vogla u lejohet të qëndrojnë në të. Për më tepër, në lokal do të krijohet një kafene e prindërve.</a:t>
            </a:r>
          </a:p>
          <a:p>
            <a:pPr marL="0" indent="0">
              <a:buNone/>
            </a:pPr>
            <a:endParaRPr lang="de-DE" dirty="0"/>
          </a:p>
        </p:txBody>
      </p:sp>
    </p:spTree>
    <p:extLst>
      <p:ext uri="{BB962C8B-B14F-4D97-AF65-F5344CB8AC3E}">
        <p14:creationId xmlns:p14="http://schemas.microsoft.com/office/powerpoint/2010/main" val="2643904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10000"/>
          </a:bodyPr>
          <a:lstStyle/>
          <a:p>
            <a:pPr marL="0" indent="0">
              <a:buNone/>
            </a:pPr>
            <a:r>
              <a:rPr lang="sq-AL" b="1" dirty="0"/>
              <a:t>dita jonë e shkollës</a:t>
            </a:r>
            <a:endParaRPr lang="sq-AL" dirty="0"/>
          </a:p>
          <a:p>
            <a:pPr marL="0" indent="0">
              <a:buNone/>
            </a:pPr>
            <a:r>
              <a:rPr lang="sq-AL" b="1" dirty="0"/>
              <a:t>projektet</a:t>
            </a:r>
            <a:endParaRPr lang="sq-AL" dirty="0"/>
          </a:p>
          <a:p>
            <a:pPr marL="0" indent="0">
              <a:buNone/>
            </a:pPr>
            <a:r>
              <a:rPr lang="sq-AL" dirty="0"/>
              <a:t>Përveç mësimdhënies, shumë projekte të ndryshme zhvillohen në shkollën tonë. Këto kryesisht organizohen nga punonjësit socialë të shkollës. Pastaj njerëzit vijnë nga të tjerët. Lehtesirat ne shkolle per te punuar ne tema te ndryshme, ose vizitojme vende te tjera. Për studentët që kanë mbërritur kohët e fundit në Gjermani, ka projektin "vlerat tona", ku njerëzit flasin për rregullat dhe Gesete në Gjermani me ne. Klasat e 7-të shkojnë në Stadiumin BvB çdo vit dhe mësojnë për drejtësi dhe si të punojnë për gjëra të tjera.</a:t>
            </a:r>
          </a:p>
          <a:p>
            <a:pPr marL="0" indent="0">
              <a:buNone/>
            </a:pPr>
            <a:r>
              <a:rPr lang="sq-AL" dirty="0"/>
              <a:t>Për më tepër, ka projekte çdo vit për shkollën gane në një temë specifike. Herën e fundit kishte të bënte me trajtimin e mjedisit tonë.</a:t>
            </a:r>
            <a:br>
              <a:rPr lang="sq-AL" dirty="0"/>
            </a:br>
            <a:endParaRPr lang="sq-AL" dirty="0"/>
          </a:p>
          <a:p>
            <a:pPr marL="0" indent="0">
              <a:buNone/>
            </a:pPr>
            <a:r>
              <a:rPr lang="sq-AL" b="1" dirty="0"/>
              <a:t>Mësimet-Hsu</a:t>
            </a:r>
            <a:endParaRPr lang="sq-AL" dirty="0"/>
          </a:p>
          <a:p>
            <a:pPr marL="0" indent="0">
              <a:buNone/>
            </a:pPr>
            <a:r>
              <a:rPr lang="sq-AL" dirty="0"/>
              <a:t>Shkolla jonë ofron mësime të HSU në turqisht, maqedonisht dhe boshnjakisht. Ju keni mundësinë për të mësuar gjuhën tuaj amtare edhe më mirë. Të gjithë studentët dhe studentët e shohin këtë të lezetshëm! Në fund të nivelit të 10-të do të bëni një provim gjuhësor në HSU. Përmes këtij provimi të gjuhës ju keni mundësinë për të balancuar lëndën Angleze. Shembull. Nëse një në klasë të mangët në anglisht me ekuilibrin e mirë të urgjencës.</a:t>
            </a:r>
          </a:p>
          <a:p>
            <a:pPr marL="0" indent="0">
              <a:buNone/>
            </a:pPr>
            <a:endParaRPr lang="de-DE" dirty="0"/>
          </a:p>
        </p:txBody>
      </p:sp>
    </p:spTree>
    <p:extLst>
      <p:ext uri="{BB962C8B-B14F-4D97-AF65-F5344CB8AC3E}">
        <p14:creationId xmlns:p14="http://schemas.microsoft.com/office/powerpoint/2010/main" val="26906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lstStyle/>
          <a:p>
            <a:pPr marL="0" indent="0">
              <a:buNone/>
            </a:pPr>
            <a:r>
              <a:rPr lang="sq-AL" b="1" dirty="0"/>
              <a:t>Njerëz</a:t>
            </a:r>
            <a:endParaRPr lang="sq-AL" dirty="0"/>
          </a:p>
          <a:p>
            <a:pPr marL="0" indent="0">
              <a:buNone/>
            </a:pPr>
            <a:r>
              <a:rPr lang="sq-AL" b="1" dirty="0"/>
              <a:t>Nxënësit</a:t>
            </a:r>
            <a:endParaRPr lang="sq-AL" dirty="0"/>
          </a:p>
          <a:p>
            <a:pPr marL="0" indent="0">
              <a:buNone/>
            </a:pPr>
            <a:r>
              <a:rPr lang="sq-AL" dirty="0"/>
              <a:t>Njerëzit më të rëndësishëm të shkollës sonë dhe natyrisht ne - 300 studentë! Jemi në klasat 5 deri në 10 dhe ka 2 klasa në çdo vit. Vetëm viti i 7-të ka 3 klasa. Ne vijmë nga shumë vende të ndryshme dhe flasim shumë gjuhë, kështu që kurrë nuk bëhet e mërzitshme këtu!</a:t>
            </a:r>
            <a:br>
              <a:rPr lang="sq-AL" dirty="0"/>
            </a:br>
            <a:endParaRPr lang="sq-AL" dirty="0"/>
          </a:p>
          <a:p>
            <a:pPr marL="0" indent="0">
              <a:buNone/>
            </a:pPr>
            <a:r>
              <a:rPr lang="sq-AL" b="1" dirty="0"/>
              <a:t>menaxhimi i shkollës (Grua Dorsch &amp; Grua Schipper)</a:t>
            </a:r>
            <a:endParaRPr lang="sq-AL" dirty="0"/>
          </a:p>
          <a:p>
            <a:pPr marL="0" indent="0">
              <a:buNone/>
            </a:pPr>
            <a:r>
              <a:rPr lang="sq-AL" dirty="0"/>
              <a:t>Grua Dorsch është drejtoresha dhe gruaja Schipper jonë nënkryetare. Disa detyra janë nënshkrimi i dokumenteve, biseda me prindërit dhe nxënësit, konferenca mësimore, shkrimi i orareve, kështu që gjithçka që është e rëndësishme për një shkollë është e organizuar nga menaxhimi i shkollës. Ju jeni gjithashtu shumë të bukur dhe të durueshëm.</a:t>
            </a:r>
          </a:p>
          <a:p>
            <a:pPr marL="0" indent="0">
              <a:buNone/>
            </a:pPr>
            <a:endParaRPr lang="de-DE" dirty="0"/>
          </a:p>
        </p:txBody>
      </p:sp>
    </p:spTree>
    <p:extLst>
      <p:ext uri="{BB962C8B-B14F-4D97-AF65-F5344CB8AC3E}">
        <p14:creationId xmlns:p14="http://schemas.microsoft.com/office/powerpoint/2010/main" val="2599618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sq-AL" b="1" dirty="0"/>
              <a:t>Sekretar (Grua Briones)</a:t>
            </a:r>
            <a:endParaRPr lang="sq-AL" dirty="0"/>
          </a:p>
          <a:p>
            <a:pPr marL="0" indent="0">
              <a:buNone/>
            </a:pPr>
            <a:r>
              <a:rPr lang="sq-AL" dirty="0"/>
              <a:t>Sekretari ynë ka qenë në shkollën tonë për 20 vjet. Në të njëjtën kohë ajo punon në dy shkolla. Gjithmonë jemi të hënën, të Mërkurën dhe të enjten nga 9:00 - 15:00 i zënë. Kjo na heq me burokracinë tonë si qendra e punës, bileta çokollate, regjistrimi i studentëve dhe gjithashtu anulimet, certifikatat dhe shumë më tepër. Ajo është gjithashtu shumë e bukur për ne. Ne gjithmonë mund t'ju kërkojmë diçka dhe gjërat tona do të paditen menjëherë.</a:t>
            </a:r>
            <a:br>
              <a:rPr lang="sq-AL" dirty="0"/>
            </a:br>
            <a:endParaRPr lang="sq-AL" dirty="0"/>
          </a:p>
          <a:p>
            <a:pPr marL="0" indent="0">
              <a:buNone/>
            </a:pPr>
            <a:r>
              <a:rPr lang="sq-AL" b="1" dirty="0"/>
              <a:t>Kujdestar (zoti Dobring)</a:t>
            </a:r>
            <a:endParaRPr lang="sq-AL" dirty="0"/>
          </a:p>
          <a:p>
            <a:pPr marL="0" indent="0">
              <a:buNone/>
            </a:pPr>
            <a:r>
              <a:rPr lang="sq-AL" dirty="0"/>
              <a:t>Portieri organizon gjithçka në shkollë. Ai riparon atë që është prishur ose nuk funksionon siç duhet. Ai gjithashtu sigurohet që Schullhof ynë të mbetet i bukur duke prerë barin dhe gardhet dhe duke kontrolluar rregullisht nëse gjithçka është mirë. Ai gjithashtu mbledh gjëra që studentët kanë humbur dhe ju mund t'i kapni ato në vendin e tij.</a:t>
            </a:r>
            <a:br>
              <a:rPr lang="sq-AL" dirty="0"/>
            </a:br>
            <a:endParaRPr lang="sq-AL" dirty="0"/>
          </a:p>
          <a:p>
            <a:pPr marL="0" indent="0">
              <a:buNone/>
            </a:pPr>
            <a:r>
              <a:rPr lang="sq-AL" b="1" dirty="0"/>
              <a:t>Mësuesit</a:t>
            </a:r>
            <a:endParaRPr lang="sq-AL" dirty="0"/>
          </a:p>
          <a:p>
            <a:pPr marL="0" indent="0">
              <a:buNone/>
            </a:pPr>
            <a:r>
              <a:rPr lang="sq-AL" dirty="0"/>
              <a:t>Në shkollën tonë ka 22 mësues dhe 6 mësues. Ata kanë lëndë të ndryshme për mësime. Ata janë të gjithë shumë të bukur.</a:t>
            </a:r>
          </a:p>
          <a:p>
            <a:pPr marL="0" indent="0">
              <a:buNone/>
            </a:pPr>
            <a:endParaRPr lang="de-DE" dirty="0"/>
          </a:p>
        </p:txBody>
      </p:sp>
    </p:spTree>
    <p:extLst>
      <p:ext uri="{BB962C8B-B14F-4D97-AF65-F5344CB8AC3E}">
        <p14:creationId xmlns:p14="http://schemas.microsoft.com/office/powerpoint/2010/main" val="3204663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sq-AL" b="1" dirty="0"/>
              <a:t>shoqërues të karrierës (Thomas</a:t>
            </a:r>
            <a:r>
              <a:rPr lang="de-DE" b="1" dirty="0"/>
              <a:t> </a:t>
            </a:r>
            <a:r>
              <a:rPr lang="sq-AL" b="1" dirty="0"/>
              <a:t>Bourceau</a:t>
            </a:r>
            <a:r>
              <a:rPr lang="de-DE" b="1" dirty="0"/>
              <a:t>, Sabrina Quandt</a:t>
            </a:r>
            <a:r>
              <a:rPr lang="sq-AL" b="1" dirty="0"/>
              <a:t>)</a:t>
            </a:r>
            <a:endParaRPr lang="sq-AL" dirty="0"/>
          </a:p>
          <a:p>
            <a:pPr marL="0" indent="0">
              <a:buNone/>
            </a:pPr>
            <a:r>
              <a:rPr lang="sq-AL" dirty="0"/>
              <a:t>Udhëzuesi i hyrjes në karrierë punon ngushtë me studentët e klasës 9 dhe 10. Ai do të diskutojë se si të vazhdojë pas diplomimit dhe të ndihmojë për të shkruar aplikime, për shembull.</a:t>
            </a:r>
            <a:endParaRPr lang="de-DE" dirty="0"/>
          </a:p>
          <a:p>
            <a:pPr marL="0" indent="0">
              <a:buNone/>
            </a:pPr>
            <a:endParaRPr lang="sq-AL" dirty="0"/>
          </a:p>
          <a:p>
            <a:pPr marL="0" indent="0">
              <a:buNone/>
            </a:pPr>
            <a:r>
              <a:rPr lang="sq-AL" b="1" dirty="0"/>
              <a:t>Shkolla punonjësit socialë (Diana Kusi, Nina Lohmann, Holger Steinrücke)</a:t>
            </a:r>
            <a:endParaRPr lang="sq-AL" dirty="0"/>
          </a:p>
          <a:p>
            <a:pPr marL="0" indent="0">
              <a:buNone/>
            </a:pPr>
            <a:r>
              <a:rPr lang="sq-AL" dirty="0"/>
              <a:t>Në shkollën tonë ka 3 punonjës socialë të shkollës. Holger Steinrücke kujdeset për klasat 5 dhe 6, Nina Lohmann rreth notave 7 dhe 8 dhe DianaKusi rreth klasave 9 dhe 10. Nëse kemi grindje ose probleme, ne mund të flasim me ta. Ajo gjithashtu ofron projekte për klasat shkollore, ku mund të mësojmë gjëra që nuk janë në kurrikul.</a:t>
            </a:r>
            <a:br>
              <a:rPr lang="sq-AL" dirty="0"/>
            </a:br>
            <a:endParaRPr lang="sq-AL" dirty="0"/>
          </a:p>
          <a:p>
            <a:pPr marL="0" indent="0">
              <a:buNone/>
            </a:pPr>
            <a:r>
              <a:rPr lang="sq-AL" b="1" dirty="0"/>
              <a:t>SV (Përfaqësimi i studentëve)</a:t>
            </a:r>
            <a:endParaRPr lang="sq-AL" dirty="0"/>
          </a:p>
          <a:p>
            <a:pPr marL="0" indent="0">
              <a:buNone/>
            </a:pPr>
            <a:r>
              <a:rPr lang="sq-AL" dirty="0"/>
              <a:t>SV përbëhet nga të gjithë përfaqësuesit e klasës dhe zëvendësuesit e shkollës sonë. Ata takohen për seanca SV me mësuesin e SV. Ata diskutojnë se çfarë duan të bëjnë ose ndryshojnë në shkollë.</a:t>
            </a:r>
          </a:p>
          <a:p>
            <a:pPr marL="0" indent="0">
              <a:buNone/>
            </a:pPr>
            <a:endParaRPr lang="de-DE" dirty="0"/>
          </a:p>
        </p:txBody>
      </p:sp>
    </p:spTree>
    <p:extLst>
      <p:ext uri="{BB962C8B-B14F-4D97-AF65-F5344CB8AC3E}">
        <p14:creationId xmlns:p14="http://schemas.microsoft.com/office/powerpoint/2010/main" val="3776204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85000" lnSpcReduction="20000"/>
          </a:bodyPr>
          <a:lstStyle/>
          <a:p>
            <a:pPr marL="0" indent="0">
              <a:buNone/>
            </a:pPr>
            <a:r>
              <a:rPr lang="sq-AL" b="1" dirty="0"/>
              <a:t>SV-mësues (zoti Fiene)</a:t>
            </a:r>
            <a:endParaRPr lang="sq-AL" dirty="0"/>
          </a:p>
          <a:p>
            <a:pPr marL="0" indent="0">
              <a:buNone/>
            </a:pPr>
            <a:r>
              <a:rPr lang="sq-AL" dirty="0"/>
              <a:t>SV është shkurtesa e përfaqësimit të studentëve. Mësuesi i SV ka për detyrë të këshillojë përfaqësuesit e studentëve dhe t'i mbështesë ata në projektet e tyre. Ai gjithashtu duhet të ndërmjetësojë në mes të SV dhe menaxhimit të shkollës, por ai nuk ndërhyn në vendimet e SV. Mësuesi SV zgjidhet nga të gjithë studentët. Ju mund të zgjidhni nga të gjithë mësuesit përveç menaxhimit të shkollës. Në shkollën tonë, Zoti Fiene u zgjodh për herë të dytë.</a:t>
            </a:r>
            <a:br>
              <a:rPr lang="sq-AL" dirty="0"/>
            </a:br>
            <a:endParaRPr lang="sq-AL" dirty="0"/>
          </a:p>
          <a:p>
            <a:pPr marL="0" indent="0">
              <a:buNone/>
            </a:pPr>
            <a:r>
              <a:rPr lang="sq-AL" b="1" dirty="0"/>
              <a:t>OGS</a:t>
            </a:r>
            <a:endParaRPr lang="sq-AL" dirty="0"/>
          </a:p>
          <a:p>
            <a:pPr marL="0" indent="0">
              <a:buNone/>
            </a:pPr>
            <a:r>
              <a:rPr lang="sq-AL" dirty="0"/>
              <a:t>Në OGS ju bëni detyrat e shtëpisë tuaj, ju luani lojëra dhe ju mund të vallëzoni. OGS fillon çdo ditë në 12:35 p.m. deri në 3:00 p.m. Ka 6 mësues të quajtur Anna, Dani, Simon, Sbrina dhe dy vijues të shkollës. Të hënave gatuajmë, të enjten kërcejmë dhe të Mërkurën të gjithë shkojmë në qendrën e argëtimit të djemve. Në verë kalojmë shumë kohë jashtë dhe duke luajtur. Funshtë argëtuese! Ne nuk kemi një OGS të Premten.</a:t>
            </a:r>
            <a:br>
              <a:rPr lang="sq-AL" dirty="0"/>
            </a:br>
            <a:endParaRPr lang="sq-AL" dirty="0"/>
          </a:p>
          <a:p>
            <a:pPr marL="0" indent="0">
              <a:buNone/>
            </a:pPr>
            <a:r>
              <a:rPr lang="sq-AL" dirty="0"/>
              <a:t>“</a:t>
            </a:r>
            <a:r>
              <a:rPr lang="sq-AL" b="1" dirty="0"/>
              <a:t>SFÖ”Mësime për mësimin e gjuhës</a:t>
            </a:r>
            <a:endParaRPr lang="sq-AL" dirty="0"/>
          </a:p>
          <a:p>
            <a:pPr marL="0" indent="0">
              <a:buNone/>
            </a:pPr>
            <a:r>
              <a:rPr lang="sq-AL" dirty="0"/>
              <a:t>Në shkollën tonë ka klasa të mbështetjes së gjuhës për nxënësit që sapo kanë ardhur në Gjermani. Ju duhet të shkoni në mësimet e SFÖ 10 deri në 12 orë në javë. Ata mësojnë gramatikën, gjuhën, leximin dhe shkrimin, drejtshkrimin, alfabetin gjerman (...) për të zotëruar më mirë gjuhën gjermane. Në klasat e mbështetjes së gjuhës mund të mësojmë gjermanisht deri në 2 vjet. Ndërsa nxënësit e shkollës së mesme Externberg vijnë nga vende të ndryshme. Sollëm shumë gjuhë me ne. Kjo është arsyeja pse nuk është kurrë e mërzitshme.</a:t>
            </a:r>
          </a:p>
          <a:p>
            <a:pPr marL="0" indent="0">
              <a:buNone/>
            </a:pPr>
            <a:endParaRPr lang="sq-AL" dirty="0"/>
          </a:p>
          <a:p>
            <a:pPr marL="0" indent="0">
              <a:buNone/>
            </a:pPr>
            <a:r>
              <a:rPr lang="de-DE" dirty="0"/>
              <a:t>								</a:t>
            </a:r>
            <a:r>
              <a:rPr lang="sq-AL" b="1" dirty="0"/>
              <a:t>Autor</a:t>
            </a:r>
            <a:r>
              <a:rPr lang="de-DE" b="1" dirty="0"/>
              <a:t>en</a:t>
            </a:r>
            <a:r>
              <a:rPr lang="sq-AL" b="1" dirty="0"/>
              <a:t>: Ersi</a:t>
            </a:r>
            <a:r>
              <a:rPr lang="de-DE" b="1" dirty="0"/>
              <a:t> &amp; </a:t>
            </a:r>
            <a:r>
              <a:rPr lang="de-DE" b="1" dirty="0" err="1"/>
              <a:t>Besjan</a:t>
            </a:r>
            <a:endParaRPr lang="sq-AL" b="1" dirty="0"/>
          </a:p>
          <a:p>
            <a:pPr marL="0" indent="0">
              <a:buNone/>
            </a:pPr>
            <a:endParaRPr lang="de-DE" dirty="0"/>
          </a:p>
        </p:txBody>
      </p:sp>
    </p:spTree>
    <p:extLst>
      <p:ext uri="{BB962C8B-B14F-4D97-AF65-F5344CB8AC3E}">
        <p14:creationId xmlns:p14="http://schemas.microsoft.com/office/powerpoint/2010/main" val="11802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5F11F17-0793-4FCC-992F-7F32677CCB60}"/>
              </a:ext>
            </a:extLst>
          </p:cNvPr>
          <p:cNvSpPr>
            <a:spLocks noGrp="1"/>
          </p:cNvSpPr>
          <p:nvPr>
            <p:ph type="ctrTitle"/>
          </p:nvPr>
        </p:nvSpPr>
        <p:spPr/>
        <p:txBody>
          <a:bodyPr/>
          <a:lstStyle/>
          <a:p>
            <a:r>
              <a:rPr lang="de-DE" dirty="0"/>
              <a:t>arabisch</a:t>
            </a:r>
          </a:p>
        </p:txBody>
      </p:sp>
    </p:spTree>
    <p:extLst>
      <p:ext uri="{BB962C8B-B14F-4D97-AF65-F5344CB8AC3E}">
        <p14:creationId xmlns:p14="http://schemas.microsoft.com/office/powerpoint/2010/main" val="1608103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B9B8916-771D-4EF2-A4CE-067C5FD382C9}"/>
              </a:ext>
            </a:extLst>
          </p:cNvPr>
          <p:cNvSpPr>
            <a:spLocks noGrp="1"/>
          </p:cNvSpPr>
          <p:nvPr>
            <p:ph idx="1"/>
          </p:nvPr>
        </p:nvSpPr>
        <p:spPr>
          <a:xfrm>
            <a:off x="1069848" y="815926"/>
            <a:ext cx="10058400" cy="5356274"/>
          </a:xfrm>
        </p:spPr>
        <p:txBody>
          <a:bodyPr/>
          <a:lstStyle/>
          <a:p>
            <a:pPr marL="0" indent="0" rtl="1">
              <a:buNone/>
            </a:pPr>
            <a:r>
              <a:rPr lang="ar-SA" dirty="0"/>
              <a:t>مدرستنا </a:t>
            </a:r>
            <a:r>
              <a:rPr lang="ar-EG" dirty="0"/>
              <a:t> (</a:t>
            </a:r>
            <a:r>
              <a:rPr lang="de-DE" dirty="0"/>
              <a:t>Hauptschule Am </a:t>
            </a:r>
            <a:r>
              <a:rPr lang="de-DE" dirty="0" err="1"/>
              <a:t>Externberg</a:t>
            </a:r>
            <a:r>
              <a:rPr lang="de-DE" dirty="0"/>
              <a:t> </a:t>
            </a:r>
            <a:r>
              <a:rPr lang="ar-SA" dirty="0"/>
              <a:t>) هى مدرسة تاريخيىة تقع في شمال مدينة دورتموند في مقاطعة تسمى </a:t>
            </a:r>
            <a:r>
              <a:rPr lang="de-DE" dirty="0" err="1"/>
              <a:t>eving</a:t>
            </a:r>
            <a:r>
              <a:rPr lang="ar-SA" dirty="0"/>
              <a:t> . تأسست مدرستنا في عام ١٩٧٩ .من ضمن منشأت المدرسة ملعب رياضي </a:t>
            </a:r>
            <a:r>
              <a:rPr lang="ar-EG" dirty="0"/>
              <a:t>.</a:t>
            </a:r>
            <a:r>
              <a:rPr lang="ar-SA" dirty="0"/>
              <a:t>هناك تستطيع تستنشق الهواء الطلق بجانب ذلك هناك ملعب لكرة القدم ومسبح بالاضافةإلى مضمار الجرى . الجدير بالذكر أن مبنى مطعم المدرسىة(الكافتيريا) تم اعادة تصميم مؤخرا بمشاركة طلاب الصف التاسع. الذين قاموا تحت أشراف الأخصائى الأجتماعى بتأسييس مقاعدهم الخاصة . بعد الساعة السادسة يسمح للطلاب في مجموعات صغيرة بالوقوف هناك. بالإضافة إلى ذلك سيتم إنشاء مقهى لأولياء الأمور في الكافتيريا. </a:t>
            </a:r>
            <a:endParaRPr lang="de-DE" dirty="0"/>
          </a:p>
          <a:p>
            <a:pPr marL="0" indent="0" rtl="1">
              <a:buNone/>
            </a:pPr>
            <a:r>
              <a:rPr lang="ar-SA" dirty="0"/>
              <a:t>بجانب التعليم هناك العديد من المشاريع المختلفة التى تشرف عليها مدرستنااما عن نظافة المدرسة في الغالب تتم من قبل الموظفين الاجتماعيين في المدرسة .</a:t>
            </a:r>
            <a:endParaRPr lang="de-DE" dirty="0"/>
          </a:p>
          <a:p>
            <a:pPr marL="0" indent="0" rtl="1">
              <a:buNone/>
            </a:pPr>
            <a:r>
              <a:rPr lang="ar-SA" dirty="0"/>
              <a:t> وعن الطلاب الجدد الذين أتوا الى ألمانيا مؤخرا يأتي أشخاص من مؤسسات أخرى لمساعتهم فى الأندماج سريعا هنا. هناك مشروع مثلا يتم من خلاله الحديث معنا عن القواعد والقوانين في ألمانيا. وعلى الصعيد الرياضى يذهب الصف السابع الى إستاد بروسيادورتموند كل  عام للتعرف عليه.</a:t>
            </a:r>
            <a:endParaRPr lang="de-DE" dirty="0"/>
          </a:p>
          <a:p>
            <a:pPr marL="0" indent="0">
              <a:buNone/>
            </a:pPr>
            <a:r>
              <a:rPr lang="ar-SA" dirty="0"/>
              <a:t>  هنالك أيضا  نوع اخر من المشاريع ولكن هنا يخص المدرسة كلها ولابد أن  تشارك فيها كل الفئات ونلتف معنا حول موضوع معين كل عام. الرائع أن فى اطار الدراسة يتوفر لنا حصة اللغة الأم </a:t>
            </a:r>
            <a:r>
              <a:rPr lang="de-DE" dirty="0"/>
              <a:t> HSU</a:t>
            </a:r>
            <a:r>
              <a:rPr lang="ar-SA" dirty="0"/>
              <a:t>والتى نقوم فيها بالأتصال بلغتنا الأم بالأضافة إلى عمل مشاريع مثلا </a:t>
            </a:r>
            <a:endParaRPr lang="de-DE" dirty="0"/>
          </a:p>
        </p:txBody>
      </p:sp>
    </p:spTree>
    <p:extLst>
      <p:ext uri="{BB962C8B-B14F-4D97-AF65-F5344CB8AC3E}">
        <p14:creationId xmlns:p14="http://schemas.microsoft.com/office/powerpoint/2010/main" val="1073557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3CBF787-1664-44B1-BE0D-9769A25558A6}"/>
              </a:ext>
            </a:extLst>
          </p:cNvPr>
          <p:cNvSpPr>
            <a:spLocks noGrp="1"/>
          </p:cNvSpPr>
          <p:nvPr>
            <p:ph idx="1"/>
          </p:nvPr>
        </p:nvSpPr>
        <p:spPr>
          <a:xfrm>
            <a:off x="1069848" y="773723"/>
            <a:ext cx="10058400" cy="5398477"/>
          </a:xfrm>
        </p:spPr>
        <p:txBody>
          <a:bodyPr/>
          <a:lstStyle/>
          <a:p>
            <a:pPr marL="0" indent="0" rtl="1">
              <a:buNone/>
            </a:pPr>
            <a:r>
              <a:rPr lang="ar-SA" dirty="0"/>
              <a:t>تخص البيئة وغيرها التى تتم مناقشتها بلغتنا وليس باللغة الألمانية.</a:t>
            </a:r>
            <a:endParaRPr lang="de-DE" dirty="0"/>
          </a:p>
          <a:p>
            <a:pPr marL="0" indent="0" rtl="1">
              <a:buNone/>
            </a:pPr>
            <a:r>
              <a:rPr lang="ar-EG" dirty="0"/>
              <a:t> </a:t>
            </a:r>
            <a:r>
              <a:rPr lang="ar-SA" dirty="0"/>
              <a:t>تقدم مدرستنا فصول </a:t>
            </a:r>
            <a:r>
              <a:rPr lang="de-DE" dirty="0"/>
              <a:t>HSU</a:t>
            </a:r>
            <a:r>
              <a:rPr lang="ar-SA" dirty="0"/>
              <a:t>في  اللغة التركية والمقدونية والبوسنية .</a:t>
            </a:r>
            <a:endParaRPr lang="de-DE" dirty="0"/>
          </a:p>
          <a:p>
            <a:pPr marL="0" indent="0" rtl="1">
              <a:buNone/>
            </a:pPr>
            <a:r>
              <a:rPr lang="ar-SA" dirty="0"/>
              <a:t>المميز فى هذا الموضوع أن جميع الطلاب في نهاية الصف العاشر سيتعين عليك اجتياز اختبار اللغة في </a:t>
            </a:r>
            <a:r>
              <a:rPr lang="de-DE" dirty="0"/>
              <a:t>HSU</a:t>
            </a:r>
            <a:r>
              <a:rPr lang="ar-SA" dirty="0"/>
              <a:t>مما سيتيح لك التوازن بين موضع اللغة الإنجليزية واللغة الأم اذا الدرجات فى لغة الأم افضل.على سبيل المثال اللغة اذا كانت درحات اللغة الإنجليزية  اقل من درجاتك فى </a:t>
            </a:r>
            <a:r>
              <a:rPr lang="de-DE" dirty="0"/>
              <a:t>HSU</a:t>
            </a:r>
            <a:r>
              <a:rPr lang="ar-SA" dirty="0"/>
              <a:t>تستطيع فى هذ الحالة القيام بعملية التبديل  وتعويض ذلك. نحن في المدرسة اكثر من  ٣٠٠تلميذ مقمسين ما بين الصف الخامس إلى العاشر وهناك فصلان في كل مرحلة عمرية.فقط </a:t>
            </a:r>
            <a:r>
              <a:rPr lang="de-DE" dirty="0"/>
              <a:t>7th</a:t>
            </a:r>
            <a:r>
              <a:rPr lang="ar-SA" dirty="0"/>
              <a:t>السنة لديها </a:t>
            </a:r>
            <a:r>
              <a:rPr lang="de-DE" dirty="0"/>
              <a:t>3</a:t>
            </a:r>
            <a:r>
              <a:rPr lang="ar-SA" dirty="0"/>
              <a:t>فصول .الجنسيات مختلفة فنحن جئنا من العديد من البلدان المختلفة ونتحدث العديد من اللغات لذلك لاتشعر بالملل بالعكس تشعر بأن التنوع سمة من سمات الحياة.</a:t>
            </a:r>
            <a:endParaRPr lang="de-DE" dirty="0"/>
          </a:p>
          <a:p>
            <a:pPr marL="0" indent="0" rtl="1">
              <a:buNone/>
            </a:pPr>
            <a:endParaRPr lang="de-DE" dirty="0"/>
          </a:p>
          <a:p>
            <a:pPr marL="0" indent="0" rtl="1">
              <a:buNone/>
            </a:pPr>
            <a:r>
              <a:rPr lang="ar-SA" dirty="0"/>
              <a:t>الأرداة تتمثل فى السيدة دورش والسيدة شفيبر والسيدة دورش هي مديرة اعمالنا والسيدة شريبر التى من ضمن</a:t>
            </a:r>
            <a:endParaRPr lang="de-DE" dirty="0"/>
          </a:p>
          <a:p>
            <a:pPr marL="0" indent="0" rtl="1">
              <a:buNone/>
            </a:pPr>
            <a:r>
              <a:rPr lang="ar-SA" dirty="0"/>
              <a:t>مهامها كتابة المستندات والتحدث مع أولياء الأمور والطلاب بطريقة لطيفة ودودة. الجداول الزمنية والحصص يتم كتابة كل شيء وعرضها لجميع ويتم تنظيمه بواسطتها مجلس مدرستنا.</a:t>
            </a:r>
            <a:endParaRPr lang="de-DE" dirty="0"/>
          </a:p>
          <a:p>
            <a:pPr marL="0" indent="0">
              <a:buNone/>
            </a:pPr>
            <a:endParaRPr lang="de-DE" dirty="0"/>
          </a:p>
        </p:txBody>
      </p:sp>
    </p:spTree>
    <p:extLst>
      <p:ext uri="{BB962C8B-B14F-4D97-AF65-F5344CB8AC3E}">
        <p14:creationId xmlns:p14="http://schemas.microsoft.com/office/powerpoint/2010/main" val="774545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CDF580A-3CE0-4994-99DB-68DCCDACC95E}"/>
              </a:ext>
            </a:extLst>
          </p:cNvPr>
          <p:cNvSpPr>
            <a:spLocks noGrp="1"/>
          </p:cNvSpPr>
          <p:nvPr>
            <p:ph idx="1"/>
          </p:nvPr>
        </p:nvSpPr>
        <p:spPr>
          <a:xfrm>
            <a:off x="1069848" y="745588"/>
            <a:ext cx="9945155" cy="5426612"/>
          </a:xfrm>
        </p:spPr>
        <p:txBody>
          <a:bodyPr/>
          <a:lstStyle/>
          <a:p>
            <a:pPr marL="0" indent="0" rtl="1">
              <a:buNone/>
            </a:pPr>
            <a:r>
              <a:rPr lang="de-DE" dirty="0"/>
              <a:t> </a:t>
            </a:r>
            <a:r>
              <a:rPr lang="ar-SA" dirty="0"/>
              <a:t>للسكرتيره في مدرستنا وظائف اخرى (مواعيد العمل يوم الاثنين , الأربعاء والخميس ).انها تقوم بالتواصل بكل المؤسسات مثل </a:t>
            </a:r>
            <a:r>
              <a:rPr lang="de-DE" dirty="0" err="1"/>
              <a:t>jobcenter</a:t>
            </a:r>
            <a:r>
              <a:rPr lang="ar-SA" dirty="0"/>
              <a:t>و</a:t>
            </a:r>
            <a:r>
              <a:rPr lang="de-DE" dirty="0"/>
              <a:t>schokoticket </a:t>
            </a:r>
            <a:r>
              <a:rPr lang="ar-SA" dirty="0"/>
              <a:t>وتسجيل الطلاب وكذالك الشهادات المدرسية وأكثر من ذلك بكثير. هناك ايضا حارس المدرسة يمكننا دائما الأستعانه به فى اشياء عديدة. انه يصلح كل شي مكسور ولا يعمل بشكل صحيح. يتأكد أيضا من بقاء فناء مدرستنا جميلا عن طريق قطع العشب والتحقق إذا كان كل شيئ على مايرام. كم انه يجمع الأشياء التي فقدها الطلاب . معلمون هنا يبلغون 22 معلمة و6 معلمين. لديهم مواضيع مختلفة لتدريس وشيقة جدا. تومس بروكياو  تخصص مساعدى الطلاب فى وصغ أول قدم فى سوق العمل من خلال نصائحة وتوجيهاتة . هو يعمل بشكل أساسى مع الصف التاسع والعاشر.  ويتسمر الاتصال بيهم حتى بعد التخرج لمدهم بالنصائح . الإخصائيون الاجتماعيون في المدارس هما ثلاثة  ديانا كوسي نينا لومان ,هولغر و شتاينوركي . هولغر شتاينروكي و لينا لوهمان يعتنوا بالصف الخامس والسادس . ديانا كوسي  تعتنى بالصف السابع والثامن وواجبتهم تتمثل فى الأستماع إلى مشاكلهم ومحاولت حلها. كما انها توفر مشاريع لفصول المدارس حيث يمكننا أن نتعلم أشياء ليست في المنهاج الدراسي. </a:t>
            </a:r>
            <a:endParaRPr lang="de-DE" dirty="0"/>
          </a:p>
          <a:p>
            <a:pPr marL="0" indent="0" rtl="1">
              <a:buNone/>
            </a:pPr>
            <a:r>
              <a:rPr lang="ar-SA" dirty="0"/>
              <a:t>هناك ايضا اتحاد الطلبه ما يسمى  </a:t>
            </a:r>
            <a:r>
              <a:rPr lang="de-DE" dirty="0" err="1"/>
              <a:t>sv</a:t>
            </a:r>
            <a:r>
              <a:rPr lang="de-DE" dirty="0"/>
              <a:t> </a:t>
            </a:r>
            <a:r>
              <a:rPr lang="ar-SA" dirty="0"/>
              <a:t>يتكون من ممثلى كل صف الذين يتقابلوا كل فترة زمنية محددة  مع المعلمين ويقموا بالتحدث على لسان جميع الطلبة وايصال صوتهم لأدراةو يناقشون ما يريدون القيام به أو تغييره في المدرسة. وبالمثل يوجد ايضا  نفس الشي بين المعملين بعضهم البعض يختاروا من يمثلهم ويتحدث بأسمهم. وعلى سبيل المثال ليس الحصر. في مدرستنا تم انتخاب السيد فين للمرة الثانية .</a:t>
            </a:r>
            <a:endParaRPr lang="de-DE" dirty="0"/>
          </a:p>
          <a:p>
            <a:pPr marL="0" indent="0">
              <a:buNone/>
            </a:pPr>
            <a:endParaRPr lang="de-DE" dirty="0"/>
          </a:p>
        </p:txBody>
      </p:sp>
    </p:spTree>
    <p:extLst>
      <p:ext uri="{BB962C8B-B14F-4D97-AF65-F5344CB8AC3E}">
        <p14:creationId xmlns:p14="http://schemas.microsoft.com/office/powerpoint/2010/main" val="2099772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A9EDF47-A545-438B-9E4B-75662C35A7D7}"/>
              </a:ext>
            </a:extLst>
          </p:cNvPr>
          <p:cNvSpPr>
            <a:spLocks noGrp="1"/>
          </p:cNvSpPr>
          <p:nvPr>
            <p:ph idx="1"/>
          </p:nvPr>
        </p:nvSpPr>
        <p:spPr>
          <a:xfrm>
            <a:off x="1069848" y="703385"/>
            <a:ext cx="10058400" cy="5468815"/>
          </a:xfrm>
        </p:spPr>
        <p:txBody>
          <a:bodyPr/>
          <a:lstStyle/>
          <a:p>
            <a:pPr marL="0" indent="0" rtl="1">
              <a:buNone/>
            </a:pPr>
            <a:r>
              <a:rPr lang="ar-SA" dirty="0"/>
              <a:t>لمدرسة توفر لنا ايضا فصول ترفيهة تسمى  </a:t>
            </a:r>
            <a:r>
              <a:rPr lang="de-DE" dirty="0"/>
              <a:t>OGS </a:t>
            </a:r>
            <a:r>
              <a:rPr lang="ar-SA" dirty="0"/>
              <a:t>هناك نستطيع الللعب والطبخ والرقص وسماع الموسيقى بجانب</a:t>
            </a:r>
            <a:endParaRPr lang="de-DE" dirty="0"/>
          </a:p>
          <a:p>
            <a:pPr marL="0" indent="0" rtl="1">
              <a:buNone/>
            </a:pPr>
            <a:r>
              <a:rPr lang="ar-SA" dirty="0"/>
              <a:t>الواجب المنزلي</a:t>
            </a:r>
            <a:endParaRPr lang="de-DE" dirty="0"/>
          </a:p>
          <a:p>
            <a:pPr marL="0" indent="0" rtl="1">
              <a:buNone/>
            </a:pPr>
            <a:r>
              <a:rPr lang="ar-SA" dirty="0"/>
              <a:t>تبدأ هذه الفصول من الساعة </a:t>
            </a:r>
            <a:r>
              <a:rPr lang="de-DE" dirty="0"/>
              <a:t>12:35</a:t>
            </a:r>
            <a:r>
              <a:rPr lang="ar-SA" dirty="0"/>
              <a:t>يوميا للساعة الثالثة عصرا. فى هذه الفصول يعمل </a:t>
            </a:r>
            <a:r>
              <a:rPr lang="de-DE" dirty="0"/>
              <a:t>6</a:t>
            </a:r>
            <a:r>
              <a:rPr lang="ar-SA" dirty="0"/>
              <a:t>معلمين. وهم أنا ,داني, سيمون, سابرينا واثنين من المدرسين الاخريين. يوم الاثنين يكون مخصص للطبخ وفي يوم الخميس نرقص وفي أيام الأربعاء نذهب لتنزه فى الخارج فى فصل الصيف. </a:t>
            </a:r>
            <a:endParaRPr lang="de-DE" dirty="0"/>
          </a:p>
          <a:p>
            <a:pPr marL="0" indent="0" rtl="1">
              <a:buNone/>
            </a:pPr>
            <a:r>
              <a:rPr lang="ar-SA" dirty="0"/>
              <a:t>بحانب حصص الترفيهة يوجد ايضا فصول التقوية  </a:t>
            </a:r>
            <a:r>
              <a:rPr lang="de-DE" dirty="0"/>
              <a:t>SFO OG</a:t>
            </a:r>
            <a:r>
              <a:rPr lang="ar-SA" dirty="0"/>
              <a:t>والتى أنش</a:t>
            </a:r>
            <a:r>
              <a:rPr lang="ar-EG" dirty="0"/>
              <a:t>ئ</a:t>
            </a:r>
            <a:r>
              <a:rPr lang="ar-SA" dirty="0"/>
              <a:t>ت فى المقام الأول لطلاب الجدد الذين أتوا الى ألمانيا. فعليك ان تذهب آلى الدرس ساعتين في الاسبوع من العاشرة إلى </a:t>
            </a:r>
            <a:r>
              <a:rPr lang="de-DE" dirty="0"/>
              <a:t>12</a:t>
            </a:r>
            <a:r>
              <a:rPr lang="ar-SA" dirty="0"/>
              <a:t>ظهرا و هناك يتعلمون القواعد والنطق والقراءة والكتابة والهجاء بالأبجدية الألمانية لفهم اللغة الألمانية وهذا يسهل لهم الحياة الدراسية وبالتالى الأندماج اسرع معنا.</a:t>
            </a:r>
            <a:endParaRPr lang="de-DE" dirty="0"/>
          </a:p>
          <a:p>
            <a:pPr marL="0" indent="0" rtl="1">
              <a:buNone/>
            </a:pPr>
            <a:endParaRPr lang="de-DE" dirty="0"/>
          </a:p>
          <a:p>
            <a:pPr marL="0" indent="0" rtl="1">
              <a:buNone/>
            </a:pPr>
            <a:endParaRPr lang="de-DE" dirty="0"/>
          </a:p>
          <a:p>
            <a:pPr marL="0" indent="0" algn="r" rtl="1">
              <a:buNone/>
            </a:pPr>
            <a:r>
              <a:rPr lang="de-DE" b="1" dirty="0"/>
              <a:t>Autoren: </a:t>
            </a:r>
            <a:r>
              <a:rPr lang="de-DE" b="1" dirty="0" err="1"/>
              <a:t>Muhannad</a:t>
            </a:r>
            <a:r>
              <a:rPr lang="de-DE" b="1" dirty="0"/>
              <a:t> &amp; Mohamed</a:t>
            </a:r>
          </a:p>
          <a:p>
            <a:pPr marL="0" indent="0" rtl="1">
              <a:buNone/>
            </a:pPr>
            <a:endParaRPr lang="de-DE" dirty="0"/>
          </a:p>
        </p:txBody>
      </p:sp>
    </p:spTree>
    <p:extLst>
      <p:ext uri="{BB962C8B-B14F-4D97-AF65-F5344CB8AC3E}">
        <p14:creationId xmlns:p14="http://schemas.microsoft.com/office/powerpoint/2010/main" val="3087200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B2240E3-29B9-4DFD-848F-F416EA1BAC71}"/>
              </a:ext>
            </a:extLst>
          </p:cNvPr>
          <p:cNvSpPr>
            <a:spLocks noGrp="1"/>
          </p:cNvSpPr>
          <p:nvPr>
            <p:ph type="ctrTitle"/>
          </p:nvPr>
        </p:nvSpPr>
        <p:spPr/>
        <p:txBody>
          <a:bodyPr/>
          <a:lstStyle/>
          <a:p>
            <a:r>
              <a:rPr lang="de-DE" dirty="0"/>
              <a:t>armenisch</a:t>
            </a:r>
          </a:p>
        </p:txBody>
      </p:sp>
    </p:spTree>
    <p:extLst>
      <p:ext uri="{BB962C8B-B14F-4D97-AF65-F5344CB8AC3E}">
        <p14:creationId xmlns:p14="http://schemas.microsoft.com/office/powerpoint/2010/main" val="1945305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E4E801F-7D19-49A5-AA67-67B39E5FE2C6}"/>
              </a:ext>
            </a:extLst>
          </p:cNvPr>
          <p:cNvSpPr>
            <a:spLocks noGrp="1"/>
          </p:cNvSpPr>
          <p:nvPr>
            <p:ph idx="1"/>
          </p:nvPr>
        </p:nvSpPr>
        <p:spPr>
          <a:xfrm>
            <a:off x="1069848" y="829994"/>
            <a:ext cx="10058400" cy="5342206"/>
          </a:xfrm>
        </p:spPr>
        <p:txBody>
          <a:bodyPr/>
          <a:lstStyle/>
          <a:p>
            <a:pPr marL="0" indent="0">
              <a:buNone/>
            </a:pPr>
            <a:r>
              <a:rPr lang="de-DE" dirty="0"/>
              <a:t>'</a:t>
            </a:r>
            <a:r>
              <a:rPr lang="de-DE" dirty="0" err="1"/>
              <a:t>Քարտուղար</a:t>
            </a:r>
            <a:r>
              <a:rPr lang="de-DE" dirty="0"/>
              <a:t> (</a:t>
            </a:r>
            <a:r>
              <a:rPr lang="de-DE" dirty="0" err="1"/>
              <a:t>տիկին</a:t>
            </a:r>
            <a:r>
              <a:rPr lang="de-DE" dirty="0"/>
              <a:t> </a:t>
            </a:r>
            <a:r>
              <a:rPr lang="de-DE" dirty="0" err="1"/>
              <a:t>Բրիոնես</a:t>
            </a:r>
            <a:r>
              <a:rPr lang="de-DE" dirty="0"/>
              <a:t>)'</a:t>
            </a:r>
            <a:br>
              <a:rPr lang="de-DE" dirty="0"/>
            </a:br>
            <a:r>
              <a:rPr lang="de-DE" dirty="0" err="1"/>
              <a:t>Մեր</a:t>
            </a:r>
            <a:r>
              <a:rPr lang="de-DE" dirty="0"/>
              <a:t> </a:t>
            </a:r>
            <a:r>
              <a:rPr lang="de-DE" dirty="0" err="1"/>
              <a:t>քարտուղարը</a:t>
            </a:r>
            <a:r>
              <a:rPr lang="de-DE" dirty="0"/>
              <a:t> 20 </a:t>
            </a:r>
            <a:r>
              <a:rPr lang="de-DE" dirty="0" err="1"/>
              <a:t>տարի</a:t>
            </a:r>
            <a:r>
              <a:rPr lang="de-DE" dirty="0"/>
              <a:t> </a:t>
            </a:r>
            <a:r>
              <a:rPr lang="de-DE" dirty="0" err="1"/>
              <a:t>արդեն</a:t>
            </a:r>
            <a:r>
              <a:rPr lang="de-DE" dirty="0"/>
              <a:t> ՝ </a:t>
            </a:r>
            <a:r>
              <a:rPr lang="de-DE" dirty="0" err="1"/>
              <a:t>մեր</a:t>
            </a:r>
            <a:r>
              <a:rPr lang="de-DE" dirty="0"/>
              <a:t> </a:t>
            </a:r>
            <a:r>
              <a:rPr lang="de-DE" dirty="0" err="1"/>
              <a:t>դպրոցում</a:t>
            </a:r>
            <a:r>
              <a:rPr lang="de-DE" dirty="0"/>
              <a:t> </a:t>
            </a:r>
            <a:r>
              <a:rPr lang="de-DE" dirty="0" err="1"/>
              <a:t>աշխատումե</a:t>
            </a:r>
            <a:r>
              <a:rPr lang="de-DE" dirty="0"/>
              <a:t>  : </a:t>
            </a:r>
            <a:r>
              <a:rPr lang="de-DE" dirty="0" err="1"/>
              <a:t>Միևնույն</a:t>
            </a:r>
            <a:r>
              <a:rPr lang="de-DE" dirty="0"/>
              <a:t> </a:t>
            </a:r>
            <a:r>
              <a:rPr lang="de-DE" dirty="0" err="1"/>
              <a:t>ժամանակ</a:t>
            </a:r>
            <a:r>
              <a:rPr lang="de-DE" dirty="0"/>
              <a:t> </a:t>
            </a:r>
            <a:r>
              <a:rPr lang="de-DE" dirty="0" err="1"/>
              <a:t>նա</a:t>
            </a:r>
            <a:r>
              <a:rPr lang="de-DE" dirty="0"/>
              <a:t> </a:t>
            </a:r>
            <a:r>
              <a:rPr lang="de-DE" dirty="0" err="1"/>
              <a:t>աշխատում</a:t>
            </a:r>
            <a:r>
              <a:rPr lang="de-DE" dirty="0"/>
              <a:t> է </a:t>
            </a:r>
            <a:r>
              <a:rPr lang="de-DE" dirty="0" err="1"/>
              <a:t>երկու</a:t>
            </a:r>
            <a:r>
              <a:rPr lang="de-DE" dirty="0"/>
              <a:t> </a:t>
            </a:r>
            <a:r>
              <a:rPr lang="de-DE" dirty="0" err="1"/>
              <a:t>դպրոցում</a:t>
            </a:r>
            <a:r>
              <a:rPr lang="de-DE" dirty="0"/>
              <a:t>:</a:t>
            </a:r>
            <a:br>
              <a:rPr lang="de-DE" dirty="0"/>
            </a:br>
            <a:r>
              <a:rPr lang="de-DE" dirty="0" err="1"/>
              <a:t>Քարտուղարը</a:t>
            </a:r>
            <a:r>
              <a:rPr lang="de-DE" dirty="0"/>
              <a:t> </a:t>
            </a:r>
            <a:r>
              <a:rPr lang="de-DE" dirty="0" err="1"/>
              <a:t>միշտ</a:t>
            </a:r>
            <a:r>
              <a:rPr lang="de-DE" dirty="0"/>
              <a:t> </a:t>
            </a:r>
            <a:r>
              <a:rPr lang="de-DE" dirty="0" err="1"/>
              <a:t>երկուշաբթի</a:t>
            </a:r>
            <a:r>
              <a:rPr lang="de-DE" dirty="0"/>
              <a:t>, </a:t>
            </a:r>
            <a:r>
              <a:rPr lang="de-DE" dirty="0" err="1"/>
              <a:t>չորեքշաբթի</a:t>
            </a:r>
            <a:r>
              <a:rPr lang="de-DE" dirty="0"/>
              <a:t> և </a:t>
            </a:r>
            <a:r>
              <a:rPr lang="de-DE" dirty="0" err="1"/>
              <a:t>հինգշաբթի</a:t>
            </a:r>
            <a:r>
              <a:rPr lang="de-DE" dirty="0"/>
              <a:t> </a:t>
            </a:r>
            <a:r>
              <a:rPr lang="de-DE" dirty="0" err="1"/>
              <a:t>օրերին</a:t>
            </a:r>
            <a:r>
              <a:rPr lang="de-DE" dirty="0"/>
              <a:t> 9: 00-ից 15: 00-ը </a:t>
            </a:r>
            <a:r>
              <a:rPr lang="de-DE" dirty="0" err="1"/>
              <a:t>զբաղված</a:t>
            </a:r>
            <a:r>
              <a:rPr lang="de-DE" dirty="0"/>
              <a:t> ե:</a:t>
            </a:r>
            <a:br>
              <a:rPr lang="de-DE" dirty="0"/>
            </a:br>
            <a:r>
              <a:rPr lang="de-DE" dirty="0" err="1"/>
              <a:t>նա</a:t>
            </a:r>
            <a:r>
              <a:rPr lang="de-DE" dirty="0"/>
              <a:t>  </a:t>
            </a:r>
            <a:r>
              <a:rPr lang="de-DE" dirty="0" err="1"/>
              <a:t>անում</a:t>
            </a:r>
            <a:r>
              <a:rPr lang="de-DE" dirty="0"/>
              <a:t> է </a:t>
            </a:r>
            <a:r>
              <a:rPr lang="de-DE" dirty="0" err="1"/>
              <a:t>մեր</a:t>
            </a:r>
            <a:r>
              <a:rPr lang="de-DE" dirty="0"/>
              <a:t> </a:t>
            </a:r>
            <a:r>
              <a:rPr lang="de-DE" dirty="0" err="1"/>
              <a:t>բյուրոկրատիան</a:t>
            </a:r>
            <a:r>
              <a:rPr lang="de-DE" dirty="0"/>
              <a:t>, </a:t>
            </a:r>
            <a:r>
              <a:rPr lang="de-DE" dirty="0" err="1"/>
              <a:t>ինչպես</a:t>
            </a:r>
            <a:r>
              <a:rPr lang="de-DE" dirty="0"/>
              <a:t> </a:t>
            </a:r>
            <a:r>
              <a:rPr lang="de-DE" dirty="0" err="1"/>
              <a:t>JobCenter</a:t>
            </a:r>
            <a:r>
              <a:rPr lang="de-DE" dirty="0"/>
              <a:t>, Schokoticket, </a:t>
            </a:r>
            <a:r>
              <a:rPr lang="de-DE" dirty="0" err="1"/>
              <a:t>ուսանողների</a:t>
            </a:r>
            <a:r>
              <a:rPr lang="de-DE" dirty="0"/>
              <a:t> </a:t>
            </a:r>
            <a:r>
              <a:rPr lang="de-DE" dirty="0" err="1"/>
              <a:t>ընդգրկվածությունը</a:t>
            </a:r>
            <a:r>
              <a:rPr lang="de-DE" dirty="0"/>
              <a:t>, </a:t>
            </a:r>
            <a:r>
              <a:rPr lang="de-DE" dirty="0" err="1"/>
              <a:t>ինչպես</a:t>
            </a:r>
            <a:r>
              <a:rPr lang="de-DE" dirty="0"/>
              <a:t> </a:t>
            </a:r>
            <a:r>
              <a:rPr lang="de-DE" dirty="0" err="1"/>
              <a:t>նաև</a:t>
            </a:r>
            <a:br>
              <a:rPr lang="de-DE" dirty="0"/>
            </a:br>
            <a:r>
              <a:rPr lang="de-DE" dirty="0" err="1"/>
              <a:t>Ապաբաժանագրեր</a:t>
            </a:r>
            <a:r>
              <a:rPr lang="de-DE" dirty="0"/>
              <a:t>, </a:t>
            </a:r>
            <a:r>
              <a:rPr lang="de-DE" dirty="0" err="1"/>
              <a:t>դպրոցական</a:t>
            </a:r>
            <a:r>
              <a:rPr lang="de-DE" dirty="0"/>
              <a:t> </a:t>
            </a:r>
            <a:r>
              <a:rPr lang="de-DE" dirty="0" err="1"/>
              <a:t>վկայագրեր</a:t>
            </a:r>
            <a:r>
              <a:rPr lang="de-DE" dirty="0"/>
              <a:t> և </a:t>
            </a:r>
            <a:r>
              <a:rPr lang="de-DE" dirty="0" err="1"/>
              <a:t>այլն</a:t>
            </a:r>
            <a:r>
              <a:rPr lang="de-DE" dirty="0"/>
              <a:t>:</a:t>
            </a:r>
            <a:br>
              <a:rPr lang="de-DE" dirty="0"/>
            </a:br>
            <a:r>
              <a:rPr lang="de-DE" dirty="0" err="1"/>
              <a:t>Նա</a:t>
            </a:r>
            <a:r>
              <a:rPr lang="de-DE" dirty="0"/>
              <a:t> </a:t>
            </a:r>
            <a:r>
              <a:rPr lang="de-DE" dirty="0" err="1"/>
              <a:t>նույնպես</a:t>
            </a:r>
            <a:r>
              <a:rPr lang="de-DE" dirty="0"/>
              <a:t> </a:t>
            </a:r>
            <a:r>
              <a:rPr lang="de-DE" dirty="0" err="1"/>
              <a:t>շատ</a:t>
            </a:r>
            <a:r>
              <a:rPr lang="de-DE" dirty="0"/>
              <a:t> </a:t>
            </a:r>
            <a:r>
              <a:rPr lang="de-DE" dirty="0" err="1"/>
              <a:t>գեղեցիկ</a:t>
            </a:r>
            <a:r>
              <a:rPr lang="de-DE" dirty="0"/>
              <a:t> է </a:t>
            </a:r>
            <a:r>
              <a:rPr lang="de-DE" dirty="0" err="1"/>
              <a:t>մեզ</a:t>
            </a:r>
            <a:r>
              <a:rPr lang="de-DE" dirty="0"/>
              <a:t> </a:t>
            </a:r>
            <a:r>
              <a:rPr lang="de-DE" dirty="0" err="1"/>
              <a:t>համար</a:t>
            </a:r>
            <a:r>
              <a:rPr lang="de-DE" dirty="0"/>
              <a:t>: </a:t>
            </a:r>
            <a:r>
              <a:rPr lang="de-DE" dirty="0" err="1"/>
              <a:t>Մենք</a:t>
            </a:r>
            <a:r>
              <a:rPr lang="de-DE" dirty="0"/>
              <a:t> </a:t>
            </a:r>
            <a:r>
              <a:rPr lang="de-DE" dirty="0" err="1"/>
              <a:t>միշտ</a:t>
            </a:r>
            <a:r>
              <a:rPr lang="de-DE" dirty="0"/>
              <a:t> </a:t>
            </a:r>
            <a:r>
              <a:rPr lang="de-DE" dirty="0" err="1"/>
              <a:t>կարող</a:t>
            </a:r>
            <a:r>
              <a:rPr lang="de-DE" dirty="0"/>
              <a:t> </a:t>
            </a:r>
            <a:r>
              <a:rPr lang="de-DE" dirty="0" err="1"/>
              <a:t>ենք</a:t>
            </a:r>
            <a:r>
              <a:rPr lang="de-DE" dirty="0"/>
              <a:t> </a:t>
            </a:r>
            <a:r>
              <a:rPr lang="de-DE" dirty="0" err="1"/>
              <a:t>տալ</a:t>
            </a:r>
            <a:r>
              <a:rPr lang="de-DE" dirty="0"/>
              <a:t> </a:t>
            </a:r>
            <a:r>
              <a:rPr lang="de-DE" dirty="0" err="1"/>
              <a:t>հարցեր</a:t>
            </a:r>
            <a:r>
              <a:rPr lang="de-DE" dirty="0"/>
              <a:t> և </a:t>
            </a:r>
            <a:r>
              <a:rPr lang="de-DE" dirty="0" err="1"/>
              <a:t>նման</a:t>
            </a:r>
            <a:r>
              <a:rPr lang="de-DE" dirty="0"/>
              <a:t> </a:t>
            </a:r>
            <a:r>
              <a:rPr lang="de-DE" dirty="0" err="1"/>
              <a:t>բաներ</a:t>
            </a:r>
            <a:r>
              <a:rPr lang="de-DE" dirty="0"/>
              <a:t>. և </a:t>
            </a:r>
            <a:r>
              <a:rPr lang="de-DE" dirty="0" err="1"/>
              <a:t>նա</a:t>
            </a:r>
            <a:r>
              <a:rPr lang="de-DE" dirty="0"/>
              <a:t> </a:t>
            </a:r>
            <a:r>
              <a:rPr lang="de-DE" dirty="0" err="1"/>
              <a:t>կլուծի</a:t>
            </a:r>
            <a:r>
              <a:rPr lang="de-DE" dirty="0"/>
              <a:t> </a:t>
            </a:r>
            <a:r>
              <a:rPr lang="de-DE" dirty="0" err="1"/>
              <a:t>մեր</a:t>
            </a:r>
            <a:r>
              <a:rPr lang="de-DE" dirty="0"/>
              <a:t> </a:t>
            </a:r>
            <a:r>
              <a:rPr lang="de-DE" dirty="0" err="1"/>
              <a:t>բոլոր</a:t>
            </a:r>
            <a:r>
              <a:rPr lang="de-DE" dirty="0"/>
              <a:t> </a:t>
            </a:r>
            <a:r>
              <a:rPr lang="de-DE" dirty="0" err="1"/>
              <a:t>խնդիրները</a:t>
            </a:r>
            <a:br>
              <a:rPr lang="de-DE" dirty="0"/>
            </a:br>
            <a:r>
              <a:rPr lang="de-DE" dirty="0" err="1"/>
              <a:t>Դպրոցի</a:t>
            </a:r>
            <a:r>
              <a:rPr lang="de-DE" dirty="0"/>
              <a:t> </a:t>
            </a:r>
            <a:r>
              <a:rPr lang="de-DE" dirty="0" err="1"/>
              <a:t>Պահագ</a:t>
            </a:r>
            <a:r>
              <a:rPr lang="de-DE" dirty="0"/>
              <a:t> (</a:t>
            </a:r>
            <a:r>
              <a:rPr lang="de-DE" dirty="0" err="1"/>
              <a:t>պարոն</a:t>
            </a:r>
            <a:r>
              <a:rPr lang="de-DE" dirty="0"/>
              <a:t> </a:t>
            </a:r>
            <a:r>
              <a:rPr lang="de-DE" dirty="0" err="1"/>
              <a:t>Դոբրինգ</a:t>
            </a:r>
            <a:r>
              <a:rPr lang="de-DE" dirty="0"/>
              <a:t>)</a:t>
            </a:r>
            <a:br>
              <a:rPr lang="de-DE" dirty="0"/>
            </a:br>
            <a:r>
              <a:rPr lang="de-DE" dirty="0" err="1"/>
              <a:t>Դարպասապահը</a:t>
            </a:r>
            <a:r>
              <a:rPr lang="de-DE" dirty="0"/>
              <a:t> </a:t>
            </a:r>
            <a:r>
              <a:rPr lang="de-DE" dirty="0" err="1"/>
              <a:t>կազմակերպում</a:t>
            </a:r>
            <a:r>
              <a:rPr lang="de-DE" dirty="0"/>
              <a:t> է </a:t>
            </a:r>
            <a:r>
              <a:rPr lang="de-DE" dirty="0" err="1"/>
              <a:t>ամեն</a:t>
            </a:r>
            <a:r>
              <a:rPr lang="de-DE" dirty="0"/>
              <a:t> </a:t>
            </a:r>
            <a:r>
              <a:rPr lang="de-DE" dirty="0" err="1"/>
              <a:t>ինչ</a:t>
            </a:r>
            <a:r>
              <a:rPr lang="de-DE" dirty="0"/>
              <a:t> </a:t>
            </a:r>
            <a:r>
              <a:rPr lang="de-DE" dirty="0" err="1"/>
              <a:t>դպրոցում</a:t>
            </a:r>
            <a:r>
              <a:rPr lang="de-DE" dirty="0"/>
              <a:t>: </a:t>
            </a:r>
            <a:r>
              <a:rPr lang="de-DE" dirty="0" err="1"/>
              <a:t>Նա</a:t>
            </a:r>
            <a:r>
              <a:rPr lang="de-DE" dirty="0"/>
              <a:t> </a:t>
            </a:r>
            <a:r>
              <a:rPr lang="de-DE" dirty="0" err="1"/>
              <a:t>վերականգնում</a:t>
            </a:r>
            <a:r>
              <a:rPr lang="de-DE" dirty="0"/>
              <a:t> է </a:t>
            </a:r>
            <a:r>
              <a:rPr lang="de-DE" dirty="0" err="1"/>
              <a:t>այն</a:t>
            </a:r>
            <a:r>
              <a:rPr lang="de-DE" dirty="0"/>
              <a:t>, </a:t>
            </a:r>
            <a:r>
              <a:rPr lang="de-DE" dirty="0" err="1"/>
              <a:t>ինչ</a:t>
            </a:r>
            <a:r>
              <a:rPr lang="de-DE" dirty="0"/>
              <a:t> </a:t>
            </a:r>
            <a:r>
              <a:rPr lang="de-DE" dirty="0" err="1"/>
              <a:t>կոտրված</a:t>
            </a:r>
            <a:r>
              <a:rPr lang="de-DE" dirty="0"/>
              <a:t> է </a:t>
            </a:r>
            <a:r>
              <a:rPr lang="de-DE" dirty="0" err="1"/>
              <a:t>կամ</a:t>
            </a:r>
            <a:r>
              <a:rPr lang="de-DE" dirty="0"/>
              <a:t> </a:t>
            </a:r>
            <a:r>
              <a:rPr lang="de-DE" dirty="0" err="1"/>
              <a:t>ոչ</a:t>
            </a:r>
            <a:r>
              <a:rPr lang="de-DE" dirty="0"/>
              <a:t> </a:t>
            </a:r>
            <a:r>
              <a:rPr lang="de-DE" dirty="0" err="1"/>
              <a:t>պատշաճ</a:t>
            </a:r>
            <a:r>
              <a:rPr lang="de-DE" dirty="0"/>
              <a:t> </a:t>
            </a:r>
            <a:r>
              <a:rPr lang="de-DE" dirty="0" err="1"/>
              <a:t>կերպով</a:t>
            </a:r>
            <a:endParaRPr lang="de-DE" dirty="0"/>
          </a:p>
        </p:txBody>
      </p:sp>
    </p:spTree>
    <p:extLst>
      <p:ext uri="{BB962C8B-B14F-4D97-AF65-F5344CB8AC3E}">
        <p14:creationId xmlns:p14="http://schemas.microsoft.com/office/powerpoint/2010/main" val="4028870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B004EA2-F472-4ED6-ABA0-55278C79E8F9}"/>
              </a:ext>
            </a:extLst>
          </p:cNvPr>
          <p:cNvSpPr>
            <a:spLocks noGrp="1"/>
          </p:cNvSpPr>
          <p:nvPr>
            <p:ph idx="1"/>
          </p:nvPr>
        </p:nvSpPr>
        <p:spPr>
          <a:xfrm>
            <a:off x="1069848" y="858129"/>
            <a:ext cx="10058400" cy="5314071"/>
          </a:xfrm>
        </p:spPr>
        <p:txBody>
          <a:bodyPr/>
          <a:lstStyle/>
          <a:p>
            <a:pPr marL="0" indent="0">
              <a:buNone/>
            </a:pPr>
            <a:r>
              <a:rPr lang="de-DE" dirty="0" err="1"/>
              <a:t>աշխատում</a:t>
            </a:r>
            <a:r>
              <a:rPr lang="de-DE" dirty="0"/>
              <a:t>: </a:t>
            </a:r>
            <a:r>
              <a:rPr lang="de-DE" dirty="0" err="1"/>
              <a:t>Նա</a:t>
            </a:r>
            <a:r>
              <a:rPr lang="de-DE" dirty="0"/>
              <a:t> </a:t>
            </a:r>
            <a:r>
              <a:rPr lang="de-DE" dirty="0" err="1"/>
              <a:t>նաև</a:t>
            </a:r>
            <a:r>
              <a:rPr lang="de-DE" dirty="0"/>
              <a:t> </a:t>
            </a:r>
            <a:r>
              <a:rPr lang="de-DE" dirty="0" err="1"/>
              <a:t>համոզվում</a:t>
            </a:r>
            <a:r>
              <a:rPr lang="de-DE" dirty="0"/>
              <a:t> է, </a:t>
            </a:r>
            <a:r>
              <a:rPr lang="de-DE" dirty="0" err="1"/>
              <a:t>որ</a:t>
            </a:r>
            <a:r>
              <a:rPr lang="de-DE" dirty="0"/>
              <a:t> </a:t>
            </a:r>
            <a:r>
              <a:rPr lang="de-DE" dirty="0" err="1"/>
              <a:t>մեր</a:t>
            </a:r>
            <a:r>
              <a:rPr lang="de-DE" dirty="0"/>
              <a:t> </a:t>
            </a:r>
            <a:r>
              <a:rPr lang="de-DE" dirty="0" err="1"/>
              <a:t>դպրոցի</a:t>
            </a:r>
            <a:r>
              <a:rPr lang="de-DE" dirty="0"/>
              <a:t> </a:t>
            </a:r>
            <a:r>
              <a:rPr lang="de-DE" dirty="0" err="1"/>
              <a:t>բակը</a:t>
            </a:r>
            <a:r>
              <a:rPr lang="de-DE" dirty="0"/>
              <a:t> </a:t>
            </a:r>
            <a:r>
              <a:rPr lang="de-DE" dirty="0" err="1"/>
              <a:t>գեղեցիկ</a:t>
            </a:r>
            <a:r>
              <a:rPr lang="de-DE" dirty="0"/>
              <a:t> է </a:t>
            </a:r>
            <a:r>
              <a:rPr lang="de-DE" dirty="0" err="1"/>
              <a:t>մնում</a:t>
            </a:r>
            <a:r>
              <a:rPr lang="de-DE" dirty="0"/>
              <a:t> ՝ </a:t>
            </a:r>
            <a:r>
              <a:rPr lang="de-DE" dirty="0" err="1"/>
              <a:t>պահելով</a:t>
            </a:r>
            <a:r>
              <a:rPr lang="de-DE" dirty="0"/>
              <a:t> </a:t>
            </a:r>
            <a:r>
              <a:rPr lang="de-DE" dirty="0" err="1"/>
              <a:t>մարգագետին</a:t>
            </a:r>
            <a:r>
              <a:rPr lang="de-DE" dirty="0"/>
              <a:t>,</a:t>
            </a:r>
            <a:br>
              <a:rPr lang="de-DE" dirty="0"/>
            </a:br>
            <a:r>
              <a:rPr lang="de-DE" dirty="0" err="1"/>
              <a:t>մոլախոտերը</a:t>
            </a:r>
            <a:r>
              <a:rPr lang="de-DE" dirty="0"/>
              <a:t> </a:t>
            </a:r>
            <a:r>
              <a:rPr lang="de-DE" dirty="0" err="1"/>
              <a:t>կտրում</a:t>
            </a:r>
            <a:r>
              <a:rPr lang="de-DE" dirty="0"/>
              <a:t> է և </a:t>
            </a:r>
            <a:r>
              <a:rPr lang="de-DE" dirty="0" err="1"/>
              <a:t>պարբերաբար</a:t>
            </a:r>
            <a:r>
              <a:rPr lang="de-DE" dirty="0"/>
              <a:t> </a:t>
            </a:r>
            <a:r>
              <a:rPr lang="de-DE" dirty="0" err="1"/>
              <a:t>ստուգում</a:t>
            </a:r>
            <a:r>
              <a:rPr lang="de-DE" dirty="0"/>
              <a:t>, </a:t>
            </a:r>
            <a:r>
              <a:rPr lang="de-DE" dirty="0" err="1"/>
              <a:t>որ</a:t>
            </a:r>
            <a:r>
              <a:rPr lang="de-DE" dirty="0"/>
              <a:t> </a:t>
            </a:r>
            <a:r>
              <a:rPr lang="de-DE" dirty="0" err="1"/>
              <a:t>ամեն</a:t>
            </a:r>
            <a:r>
              <a:rPr lang="de-DE" dirty="0"/>
              <a:t> </a:t>
            </a:r>
            <a:r>
              <a:rPr lang="de-DE" dirty="0" err="1"/>
              <a:t>ինչ</a:t>
            </a:r>
            <a:r>
              <a:rPr lang="de-DE" dirty="0"/>
              <a:t> </a:t>
            </a:r>
            <a:r>
              <a:rPr lang="de-DE" dirty="0" err="1"/>
              <a:t>կարգին</a:t>
            </a:r>
            <a:r>
              <a:rPr lang="de-DE" dirty="0"/>
              <a:t> է: </a:t>
            </a:r>
            <a:r>
              <a:rPr lang="de-DE" dirty="0" err="1"/>
              <a:t>Նա</a:t>
            </a:r>
            <a:r>
              <a:rPr lang="de-DE" dirty="0"/>
              <a:t> </a:t>
            </a:r>
            <a:r>
              <a:rPr lang="de-DE" dirty="0" err="1"/>
              <a:t>նաև</a:t>
            </a:r>
            <a:r>
              <a:rPr lang="de-DE" dirty="0"/>
              <a:t> </a:t>
            </a:r>
            <a:r>
              <a:rPr lang="de-DE" dirty="0" err="1"/>
              <a:t>իրերն</a:t>
            </a:r>
            <a:r>
              <a:rPr lang="de-DE" dirty="0"/>
              <a:t> է </a:t>
            </a:r>
            <a:r>
              <a:rPr lang="de-DE" dirty="0" err="1"/>
              <a:t>հավաքում</a:t>
            </a:r>
            <a:r>
              <a:rPr lang="de-DE" dirty="0"/>
              <a:t>,</a:t>
            </a:r>
            <a:br>
              <a:rPr lang="de-DE" dirty="0"/>
            </a:br>
            <a:r>
              <a:rPr lang="de-DE" dirty="0" err="1"/>
              <a:t>ուսանողների</a:t>
            </a:r>
            <a:r>
              <a:rPr lang="de-DE" dirty="0"/>
              <a:t> </a:t>
            </a:r>
            <a:r>
              <a:rPr lang="de-DE" dirty="0" err="1"/>
              <a:t>կորցրած</a:t>
            </a:r>
            <a:r>
              <a:rPr lang="de-DE" dirty="0"/>
              <a:t> , և  </a:t>
            </a:r>
            <a:r>
              <a:rPr lang="de-DE" dirty="0" err="1"/>
              <a:t>կարող</a:t>
            </a:r>
            <a:r>
              <a:rPr lang="de-DE" dirty="0"/>
              <a:t> </a:t>
            </a:r>
            <a:r>
              <a:rPr lang="de-DE" dirty="0" err="1"/>
              <a:t>են</a:t>
            </a:r>
            <a:r>
              <a:rPr lang="de-DE" dirty="0"/>
              <a:t> </a:t>
            </a:r>
            <a:r>
              <a:rPr lang="de-DE" dirty="0" err="1"/>
              <a:t>կրկին</a:t>
            </a:r>
            <a:r>
              <a:rPr lang="de-DE" dirty="0"/>
              <a:t> </a:t>
            </a:r>
            <a:r>
              <a:rPr lang="de-DE" dirty="0" err="1"/>
              <a:t>վերցնել</a:t>
            </a:r>
            <a:r>
              <a:rPr lang="de-DE" dirty="0"/>
              <a:t> </a:t>
            </a:r>
            <a:r>
              <a:rPr lang="de-DE" dirty="0" err="1"/>
              <a:t>դրանք</a:t>
            </a:r>
            <a:r>
              <a:rPr lang="de-DE" dirty="0"/>
              <a:t> </a:t>
            </a:r>
            <a:r>
              <a:rPr lang="de-DE" dirty="0" err="1"/>
              <a:t>իր</a:t>
            </a:r>
            <a:r>
              <a:rPr lang="de-DE" dirty="0"/>
              <a:t> </a:t>
            </a:r>
            <a:r>
              <a:rPr lang="de-DE" dirty="0" err="1"/>
              <a:t>մոտից</a:t>
            </a:r>
            <a:r>
              <a:rPr lang="de-DE" dirty="0"/>
              <a:t>:</a:t>
            </a:r>
            <a:br>
              <a:rPr lang="de-DE" dirty="0"/>
            </a:br>
            <a:r>
              <a:rPr lang="de-DE" dirty="0" err="1"/>
              <a:t>Ուսուցիչներ</a:t>
            </a:r>
            <a:r>
              <a:rPr lang="de-DE" dirty="0"/>
              <a:t> և </a:t>
            </a:r>
            <a:r>
              <a:rPr lang="de-DE" dirty="0" err="1"/>
              <a:t>Ուսուցչուհիներ</a:t>
            </a:r>
            <a:br>
              <a:rPr lang="de-DE" dirty="0"/>
            </a:br>
            <a:r>
              <a:rPr lang="de-DE" dirty="0" err="1"/>
              <a:t>Այս</a:t>
            </a:r>
            <a:r>
              <a:rPr lang="de-DE" dirty="0"/>
              <a:t> </a:t>
            </a:r>
            <a:r>
              <a:rPr lang="de-DE" dirty="0" err="1"/>
              <a:t>դպրոցում</a:t>
            </a:r>
            <a:r>
              <a:rPr lang="de-DE" dirty="0"/>
              <a:t>  </a:t>
            </a:r>
            <a:r>
              <a:rPr lang="de-DE" dirty="0" err="1"/>
              <a:t>կան</a:t>
            </a:r>
            <a:r>
              <a:rPr lang="de-DE" dirty="0"/>
              <a:t> 22 </a:t>
            </a:r>
            <a:r>
              <a:rPr lang="de-DE" dirty="0" err="1"/>
              <a:t>ուսուցչուհիներ</a:t>
            </a:r>
            <a:r>
              <a:rPr lang="de-DE" dirty="0"/>
              <a:t>  և 6 </a:t>
            </a:r>
            <a:r>
              <a:rPr lang="de-DE" dirty="0" err="1"/>
              <a:t>ուսուցիչներ</a:t>
            </a:r>
            <a:r>
              <a:rPr lang="de-DE" dirty="0"/>
              <a:t> </a:t>
            </a:r>
            <a:r>
              <a:rPr lang="de-DE" dirty="0" err="1"/>
              <a:t>Նրանք</a:t>
            </a:r>
            <a:r>
              <a:rPr lang="de-DE" dirty="0"/>
              <a:t> </a:t>
            </a:r>
            <a:r>
              <a:rPr lang="de-DE" dirty="0" err="1"/>
              <a:t>դասավանդում</a:t>
            </a:r>
            <a:r>
              <a:rPr lang="de-DE" dirty="0"/>
              <a:t> </a:t>
            </a:r>
            <a:r>
              <a:rPr lang="de-DE" dirty="0" err="1"/>
              <a:t>են</a:t>
            </a:r>
            <a:r>
              <a:rPr lang="de-DE" dirty="0"/>
              <a:t>  </a:t>
            </a:r>
            <a:r>
              <a:rPr lang="de-DE" dirty="0" err="1"/>
              <a:t>տարբեր</a:t>
            </a:r>
            <a:r>
              <a:rPr lang="de-DE" dirty="0"/>
              <a:t> </a:t>
            </a:r>
            <a:r>
              <a:rPr lang="de-DE" dirty="0" err="1"/>
              <a:t>առարկաներ</a:t>
            </a:r>
            <a:r>
              <a:rPr lang="de-DE" dirty="0"/>
              <a:t>.</a:t>
            </a:r>
            <a:br>
              <a:rPr lang="de-DE" dirty="0"/>
            </a:br>
            <a:r>
              <a:rPr lang="de-DE" dirty="0" err="1"/>
              <a:t>Նրանք</a:t>
            </a:r>
            <a:r>
              <a:rPr lang="de-DE" dirty="0"/>
              <a:t> </a:t>
            </a:r>
            <a:r>
              <a:rPr lang="de-DE" dirty="0" err="1"/>
              <a:t>բոլորն</a:t>
            </a:r>
            <a:r>
              <a:rPr lang="de-DE" dirty="0"/>
              <a:t> </a:t>
            </a:r>
            <a:r>
              <a:rPr lang="de-DE" dirty="0" err="1"/>
              <a:t>էլ</a:t>
            </a:r>
            <a:r>
              <a:rPr lang="de-DE" dirty="0"/>
              <a:t> </a:t>
            </a:r>
            <a:r>
              <a:rPr lang="de-DE" dirty="0" err="1"/>
              <a:t>շատ</a:t>
            </a:r>
            <a:r>
              <a:rPr lang="de-DE" dirty="0"/>
              <a:t> </a:t>
            </a:r>
            <a:r>
              <a:rPr lang="de-DE" dirty="0" err="1"/>
              <a:t>գեղեցիկ</a:t>
            </a:r>
            <a:r>
              <a:rPr lang="de-DE" dirty="0"/>
              <a:t> </a:t>
            </a:r>
            <a:r>
              <a:rPr lang="de-DE" dirty="0" err="1"/>
              <a:t>են</a:t>
            </a:r>
            <a:r>
              <a:rPr lang="de-DE" dirty="0"/>
              <a:t> </a:t>
            </a:r>
            <a:r>
              <a:rPr lang="de-DE" dirty="0" err="1"/>
              <a:t>շնորքով</a:t>
            </a:r>
            <a:r>
              <a:rPr lang="de-DE" dirty="0"/>
              <a:t> </a:t>
            </a:r>
            <a:r>
              <a:rPr lang="de-DE" dirty="0" err="1"/>
              <a:t>են</a:t>
            </a:r>
            <a:r>
              <a:rPr lang="de-DE" dirty="0"/>
              <a:t>:</a:t>
            </a:r>
            <a:br>
              <a:rPr lang="de-DE" dirty="0"/>
            </a:br>
            <a:r>
              <a:rPr lang="de-DE" dirty="0" err="1"/>
              <a:t>Կարիերայի</a:t>
            </a:r>
            <a:r>
              <a:rPr lang="de-DE" dirty="0"/>
              <a:t> </a:t>
            </a:r>
            <a:r>
              <a:rPr lang="de-DE" dirty="0" err="1"/>
              <a:t>սպասավոր</a:t>
            </a:r>
            <a:r>
              <a:rPr lang="de-DE" dirty="0"/>
              <a:t> (</a:t>
            </a:r>
            <a:r>
              <a:rPr lang="de-DE" dirty="0" err="1"/>
              <a:t>Թոմաս</a:t>
            </a:r>
            <a:r>
              <a:rPr lang="de-DE" dirty="0"/>
              <a:t> </a:t>
            </a:r>
            <a:r>
              <a:rPr lang="de-DE" dirty="0" err="1"/>
              <a:t>Բրոբաու</a:t>
            </a:r>
            <a:r>
              <a:rPr lang="de-DE" dirty="0"/>
              <a:t>)</a:t>
            </a:r>
            <a:br>
              <a:rPr lang="de-DE" dirty="0"/>
            </a:br>
            <a:r>
              <a:rPr lang="de-DE" dirty="0" err="1"/>
              <a:t>Մուտքի</a:t>
            </a:r>
            <a:r>
              <a:rPr lang="de-DE" dirty="0"/>
              <a:t> </a:t>
            </a:r>
            <a:r>
              <a:rPr lang="de-DE" dirty="0" err="1"/>
              <a:t>մակարդակի</a:t>
            </a:r>
            <a:r>
              <a:rPr lang="de-DE" dirty="0"/>
              <a:t> </a:t>
            </a:r>
            <a:r>
              <a:rPr lang="de-DE" dirty="0" err="1"/>
              <a:t>դյուրակոչիչը</a:t>
            </a:r>
            <a:r>
              <a:rPr lang="de-DE" dirty="0"/>
              <a:t> </a:t>
            </a:r>
            <a:r>
              <a:rPr lang="de-DE" dirty="0" err="1"/>
              <a:t>սերտորեն</a:t>
            </a:r>
            <a:r>
              <a:rPr lang="de-DE" dirty="0"/>
              <a:t> </a:t>
            </a:r>
            <a:r>
              <a:rPr lang="de-DE" dirty="0" err="1"/>
              <a:t>համագործակցում</a:t>
            </a:r>
            <a:r>
              <a:rPr lang="de-DE" dirty="0"/>
              <a:t> է </a:t>
            </a:r>
            <a:r>
              <a:rPr lang="de-DE" dirty="0" err="1"/>
              <a:t>ուսանողների</a:t>
            </a:r>
            <a:r>
              <a:rPr lang="de-DE" dirty="0"/>
              <a:t> </a:t>
            </a:r>
            <a:r>
              <a:rPr lang="de-DE" dirty="0" err="1"/>
              <a:t>հետ</a:t>
            </a:r>
            <a:r>
              <a:rPr lang="de-DE" dirty="0"/>
              <a:t> 9 և 10 </a:t>
            </a:r>
            <a:r>
              <a:rPr lang="de-DE" dirty="0" err="1"/>
              <a:t>դասարաններում</a:t>
            </a:r>
            <a:r>
              <a:rPr lang="de-DE" dirty="0"/>
              <a:t>: </a:t>
            </a:r>
            <a:r>
              <a:rPr lang="de-DE" dirty="0" err="1"/>
              <a:t>Նա</a:t>
            </a:r>
            <a:r>
              <a:rPr lang="de-DE" dirty="0"/>
              <a:t> </a:t>
            </a:r>
            <a:r>
              <a:rPr lang="de-DE" dirty="0" err="1"/>
              <a:t>խորհուրդ</a:t>
            </a:r>
            <a:r>
              <a:rPr lang="de-DE" dirty="0"/>
              <a:t> է </a:t>
            </a:r>
            <a:r>
              <a:rPr lang="de-DE" dirty="0" err="1"/>
              <a:t>տալիս</a:t>
            </a:r>
            <a:r>
              <a:rPr lang="de-DE" dirty="0"/>
              <a:t> </a:t>
            </a:r>
            <a:r>
              <a:rPr lang="de-DE" dirty="0" err="1"/>
              <a:t>աշակերտներին</a:t>
            </a:r>
            <a:r>
              <a:rPr lang="de-DE" dirty="0"/>
              <a:t>.</a:t>
            </a:r>
          </a:p>
        </p:txBody>
      </p:sp>
    </p:spTree>
    <p:extLst>
      <p:ext uri="{BB962C8B-B14F-4D97-AF65-F5344CB8AC3E}">
        <p14:creationId xmlns:p14="http://schemas.microsoft.com/office/powerpoint/2010/main" val="3233752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2FE4F5C-EC91-46E0-A48E-B3307976B125}"/>
              </a:ext>
            </a:extLst>
          </p:cNvPr>
          <p:cNvSpPr>
            <a:spLocks noGrp="1"/>
          </p:cNvSpPr>
          <p:nvPr>
            <p:ph idx="1"/>
          </p:nvPr>
        </p:nvSpPr>
        <p:spPr>
          <a:xfrm>
            <a:off x="1069848" y="801858"/>
            <a:ext cx="10058400" cy="5370342"/>
          </a:xfrm>
        </p:spPr>
        <p:txBody>
          <a:bodyPr/>
          <a:lstStyle/>
          <a:p>
            <a:pPr marL="0" indent="0">
              <a:buNone/>
            </a:pPr>
            <a:r>
              <a:rPr lang="de-DE" dirty="0" err="1"/>
              <a:t>Ինչպե՞ս</a:t>
            </a:r>
            <a:r>
              <a:rPr lang="de-DE" dirty="0"/>
              <a:t> </a:t>
            </a:r>
            <a:r>
              <a:rPr lang="de-DE" dirty="0" err="1"/>
              <a:t>նրանք</a:t>
            </a:r>
            <a:r>
              <a:rPr lang="de-DE" dirty="0"/>
              <a:t> </a:t>
            </a:r>
            <a:r>
              <a:rPr lang="de-DE" dirty="0" err="1"/>
              <a:t>կարող</a:t>
            </a:r>
            <a:r>
              <a:rPr lang="de-DE" dirty="0"/>
              <a:t> </a:t>
            </a:r>
            <a:r>
              <a:rPr lang="de-DE" dirty="0" err="1"/>
              <a:t>են</a:t>
            </a:r>
            <a:r>
              <a:rPr lang="de-DE" dirty="0"/>
              <a:t> </a:t>
            </a:r>
            <a:r>
              <a:rPr lang="de-DE" dirty="0" err="1"/>
              <a:t>շարունակել</a:t>
            </a:r>
            <a:r>
              <a:rPr lang="de-DE" dirty="0"/>
              <a:t> </a:t>
            </a:r>
            <a:r>
              <a:rPr lang="de-DE" dirty="0" err="1"/>
              <a:t>ավարտելուց</a:t>
            </a:r>
            <a:r>
              <a:rPr lang="de-DE" dirty="0"/>
              <a:t> </a:t>
            </a:r>
            <a:r>
              <a:rPr lang="de-DE" dirty="0" err="1"/>
              <a:t>հետո</a:t>
            </a:r>
            <a:r>
              <a:rPr lang="de-DE" dirty="0"/>
              <a:t> և </a:t>
            </a:r>
            <a:r>
              <a:rPr lang="de-DE" dirty="0" err="1"/>
              <a:t>օգնում</a:t>
            </a:r>
            <a:r>
              <a:rPr lang="de-DE" dirty="0"/>
              <a:t> է, </a:t>
            </a:r>
            <a:r>
              <a:rPr lang="de-DE" dirty="0" err="1"/>
              <a:t>օրինակ</a:t>
            </a:r>
            <a:r>
              <a:rPr lang="de-DE" dirty="0"/>
              <a:t>,</a:t>
            </a:r>
            <a:br>
              <a:rPr lang="de-DE" dirty="0"/>
            </a:br>
            <a:r>
              <a:rPr lang="de-DE" dirty="0" err="1"/>
              <a:t>Գրել</a:t>
            </a:r>
            <a:r>
              <a:rPr lang="de-DE" dirty="0"/>
              <a:t> </a:t>
            </a:r>
            <a:r>
              <a:rPr lang="de-DE" dirty="0" err="1"/>
              <a:t>դիմումները</a:t>
            </a:r>
            <a:r>
              <a:rPr lang="de-DE" dirty="0"/>
              <a:t>:</a:t>
            </a:r>
            <a:br>
              <a:rPr lang="de-DE" dirty="0"/>
            </a:br>
            <a:r>
              <a:rPr lang="de-DE" dirty="0" err="1"/>
              <a:t>Դպրոցական</a:t>
            </a:r>
            <a:r>
              <a:rPr lang="de-DE" dirty="0"/>
              <a:t> </a:t>
            </a:r>
            <a:r>
              <a:rPr lang="de-DE" dirty="0" err="1"/>
              <a:t>սոցիալական</a:t>
            </a:r>
            <a:r>
              <a:rPr lang="de-DE" dirty="0"/>
              <a:t> </a:t>
            </a:r>
            <a:r>
              <a:rPr lang="de-DE" dirty="0" err="1"/>
              <a:t>աշխատողներ</a:t>
            </a:r>
            <a:r>
              <a:rPr lang="de-DE" dirty="0"/>
              <a:t> (</a:t>
            </a:r>
            <a:r>
              <a:rPr lang="de-DE" dirty="0" err="1"/>
              <a:t>Դիանա</a:t>
            </a:r>
            <a:r>
              <a:rPr lang="de-DE" dirty="0"/>
              <a:t> </a:t>
            </a:r>
            <a:r>
              <a:rPr lang="de-DE" dirty="0" err="1"/>
              <a:t>Քուսի</a:t>
            </a:r>
            <a:r>
              <a:rPr lang="de-DE" dirty="0"/>
              <a:t>, </a:t>
            </a:r>
            <a:r>
              <a:rPr lang="de-DE" dirty="0" err="1"/>
              <a:t>Նինա</a:t>
            </a:r>
            <a:r>
              <a:rPr lang="de-DE" dirty="0"/>
              <a:t> </a:t>
            </a:r>
            <a:r>
              <a:rPr lang="de-DE" dirty="0" err="1"/>
              <a:t>Լոհման</a:t>
            </a:r>
            <a:r>
              <a:rPr lang="de-DE" dirty="0"/>
              <a:t>, </a:t>
            </a:r>
            <a:r>
              <a:rPr lang="de-DE" dirty="0" err="1"/>
              <a:t>Հոլգեր</a:t>
            </a:r>
            <a:r>
              <a:rPr lang="de-DE" dirty="0"/>
              <a:t> </a:t>
            </a:r>
            <a:r>
              <a:rPr lang="de-DE" dirty="0" err="1"/>
              <a:t>Շտայնրուկ</a:t>
            </a:r>
            <a:r>
              <a:rPr lang="de-DE" dirty="0"/>
              <a:t>)</a:t>
            </a:r>
            <a:br>
              <a:rPr lang="de-DE" dirty="0"/>
            </a:br>
            <a:r>
              <a:rPr lang="de-DE" dirty="0" err="1"/>
              <a:t>Մեր</a:t>
            </a:r>
            <a:r>
              <a:rPr lang="de-DE" dirty="0"/>
              <a:t> </a:t>
            </a:r>
            <a:r>
              <a:rPr lang="de-DE" dirty="0" err="1"/>
              <a:t>դպրոցում</a:t>
            </a:r>
            <a:r>
              <a:rPr lang="de-DE" dirty="0"/>
              <a:t> </a:t>
            </a:r>
            <a:r>
              <a:rPr lang="de-DE" dirty="0" err="1"/>
              <a:t>կա</a:t>
            </a:r>
            <a:r>
              <a:rPr lang="de-DE" dirty="0"/>
              <a:t> 3 </a:t>
            </a:r>
            <a:r>
              <a:rPr lang="de-DE" dirty="0" err="1"/>
              <a:t>դպրոցական</a:t>
            </a:r>
            <a:r>
              <a:rPr lang="de-DE" dirty="0"/>
              <a:t> </a:t>
            </a:r>
            <a:r>
              <a:rPr lang="de-DE" dirty="0" err="1"/>
              <a:t>սոցիալական</a:t>
            </a:r>
            <a:r>
              <a:rPr lang="de-DE" dirty="0"/>
              <a:t> </a:t>
            </a:r>
            <a:r>
              <a:rPr lang="de-DE" dirty="0" err="1"/>
              <a:t>աշխատող</a:t>
            </a:r>
            <a:r>
              <a:rPr lang="de-DE" dirty="0"/>
              <a:t>: </a:t>
            </a:r>
            <a:r>
              <a:rPr lang="de-DE" dirty="0" err="1"/>
              <a:t>Հոլգեր</a:t>
            </a:r>
            <a:r>
              <a:rPr lang="de-DE" dirty="0"/>
              <a:t> </a:t>
            </a:r>
            <a:r>
              <a:rPr lang="de-DE" dirty="0" err="1"/>
              <a:t>Շտայնրիկեն</a:t>
            </a:r>
            <a:r>
              <a:rPr lang="de-DE" dirty="0"/>
              <a:t> </a:t>
            </a:r>
            <a:r>
              <a:rPr lang="de-DE" dirty="0" err="1"/>
              <a:t>հոգ</a:t>
            </a:r>
            <a:r>
              <a:rPr lang="de-DE" dirty="0"/>
              <a:t> է </a:t>
            </a:r>
            <a:r>
              <a:rPr lang="de-DE" dirty="0" err="1"/>
              <a:t>տանում</a:t>
            </a:r>
            <a:r>
              <a:rPr lang="de-DE" dirty="0"/>
              <a:t> </a:t>
            </a:r>
            <a:r>
              <a:rPr lang="de-DE" dirty="0" err="1"/>
              <a:t>հետևյալի</a:t>
            </a:r>
            <a:r>
              <a:rPr lang="de-DE" dirty="0"/>
              <a:t> </a:t>
            </a:r>
            <a:r>
              <a:rPr lang="de-DE" dirty="0" err="1"/>
              <a:t>մասին</a:t>
            </a:r>
            <a:r>
              <a:rPr lang="de-DE" dirty="0"/>
              <a:t>.</a:t>
            </a:r>
            <a:br>
              <a:rPr lang="de-DE" dirty="0"/>
            </a:br>
            <a:r>
              <a:rPr lang="de-DE" dirty="0"/>
              <a:t>5-րդ և 6-րդ </a:t>
            </a:r>
            <a:r>
              <a:rPr lang="de-DE" dirty="0" err="1"/>
              <a:t>դասարաններում</a:t>
            </a:r>
            <a:r>
              <a:rPr lang="de-DE" dirty="0"/>
              <a:t> ՝ </a:t>
            </a:r>
            <a:r>
              <a:rPr lang="de-DE" dirty="0" err="1"/>
              <a:t>Նինա</a:t>
            </a:r>
            <a:r>
              <a:rPr lang="de-DE" dirty="0"/>
              <a:t> </a:t>
            </a:r>
            <a:r>
              <a:rPr lang="de-DE" dirty="0" err="1"/>
              <a:t>Լոհմանը</a:t>
            </a:r>
            <a:r>
              <a:rPr lang="de-DE" dirty="0"/>
              <a:t> 7-րդ և 8-րդ </a:t>
            </a:r>
            <a:r>
              <a:rPr lang="de-DE" dirty="0" err="1"/>
              <a:t>դասարաններով</a:t>
            </a:r>
            <a:r>
              <a:rPr lang="de-DE" dirty="0"/>
              <a:t> և </a:t>
            </a:r>
            <a:r>
              <a:rPr lang="de-DE" dirty="0" err="1"/>
              <a:t>Դիանա</a:t>
            </a:r>
            <a:r>
              <a:rPr lang="de-DE" dirty="0"/>
              <a:t> </a:t>
            </a:r>
            <a:r>
              <a:rPr lang="de-DE" dirty="0" err="1"/>
              <a:t>Քուսին</a:t>
            </a:r>
            <a:r>
              <a:rPr lang="de-DE" dirty="0"/>
              <a:t> ՝ 9-րդ և 10-րդ </a:t>
            </a:r>
            <a:r>
              <a:rPr lang="de-DE" dirty="0" err="1"/>
              <a:t>դասարաններով</a:t>
            </a:r>
            <a:r>
              <a:rPr lang="de-DE" dirty="0"/>
              <a:t>:</a:t>
            </a:r>
            <a:br>
              <a:rPr lang="de-DE" dirty="0"/>
            </a:br>
            <a:r>
              <a:rPr lang="de-DE" dirty="0" err="1"/>
              <a:t>Եթե</a:t>
            </a:r>
            <a:r>
              <a:rPr lang="de-DE" dirty="0"/>
              <a:t> </a:t>
            </a:r>
            <a:r>
              <a:rPr lang="de-DE" dirty="0" err="1"/>
              <a:t>մենք</a:t>
            </a:r>
            <a:r>
              <a:rPr lang="de-DE" dirty="0"/>
              <a:t> </a:t>
            </a:r>
            <a:r>
              <a:rPr lang="de-DE" dirty="0" err="1"/>
              <a:t>վեճեր</a:t>
            </a:r>
            <a:r>
              <a:rPr lang="de-DE" dirty="0"/>
              <a:t> </a:t>
            </a:r>
            <a:r>
              <a:rPr lang="de-DE" dirty="0" err="1"/>
              <a:t>կամ</a:t>
            </a:r>
            <a:r>
              <a:rPr lang="de-DE" dirty="0"/>
              <a:t> </a:t>
            </a:r>
            <a:r>
              <a:rPr lang="de-DE" dirty="0" err="1"/>
              <a:t>խնդիրներ</a:t>
            </a:r>
            <a:r>
              <a:rPr lang="de-DE" dirty="0"/>
              <a:t> </a:t>
            </a:r>
            <a:r>
              <a:rPr lang="de-DE" dirty="0" err="1"/>
              <a:t>ունենք</a:t>
            </a:r>
            <a:r>
              <a:rPr lang="de-DE" dirty="0"/>
              <a:t>, </a:t>
            </a:r>
            <a:r>
              <a:rPr lang="de-DE" dirty="0" err="1"/>
              <a:t>կարող</a:t>
            </a:r>
            <a:r>
              <a:rPr lang="de-DE" dirty="0"/>
              <a:t> </a:t>
            </a:r>
            <a:r>
              <a:rPr lang="de-DE" dirty="0" err="1"/>
              <a:t>ենք</a:t>
            </a:r>
            <a:r>
              <a:rPr lang="de-DE" dirty="0"/>
              <a:t> </a:t>
            </a:r>
            <a:r>
              <a:rPr lang="de-DE" dirty="0" err="1"/>
              <a:t>խոսել</a:t>
            </a:r>
            <a:r>
              <a:rPr lang="de-DE" dirty="0"/>
              <a:t> </a:t>
            </a:r>
            <a:r>
              <a:rPr lang="de-DE" dirty="0" err="1"/>
              <a:t>նրանց</a:t>
            </a:r>
            <a:r>
              <a:rPr lang="de-DE" dirty="0"/>
              <a:t> </a:t>
            </a:r>
            <a:r>
              <a:rPr lang="de-DE" dirty="0" err="1"/>
              <a:t>հետ</a:t>
            </a:r>
            <a:r>
              <a:rPr lang="de-DE" dirty="0"/>
              <a:t>: </a:t>
            </a:r>
            <a:r>
              <a:rPr lang="de-DE" dirty="0" err="1"/>
              <a:t>Նրանք</a:t>
            </a:r>
            <a:r>
              <a:rPr lang="de-DE" dirty="0"/>
              <a:t> </a:t>
            </a:r>
            <a:r>
              <a:rPr lang="de-DE" dirty="0" err="1"/>
              <a:t>նաև</a:t>
            </a:r>
            <a:r>
              <a:rPr lang="de-DE" dirty="0"/>
              <a:t> </a:t>
            </a:r>
            <a:r>
              <a:rPr lang="de-DE" dirty="0" err="1"/>
              <a:t>առաջարկում</a:t>
            </a:r>
            <a:r>
              <a:rPr lang="de-DE" dirty="0"/>
              <a:t> </a:t>
            </a:r>
            <a:r>
              <a:rPr lang="de-DE" dirty="0" err="1"/>
              <a:t>են</a:t>
            </a:r>
            <a:r>
              <a:rPr lang="de-DE" dirty="0"/>
              <a:t>.</a:t>
            </a:r>
            <a:br>
              <a:rPr lang="de-DE" dirty="0"/>
            </a:br>
            <a:r>
              <a:rPr lang="de-DE" dirty="0" err="1"/>
              <a:t>Ծրագրեր</a:t>
            </a:r>
            <a:r>
              <a:rPr lang="de-DE" dirty="0"/>
              <a:t> </a:t>
            </a:r>
            <a:r>
              <a:rPr lang="de-DE" dirty="0" err="1"/>
              <a:t>դպրոցական</a:t>
            </a:r>
            <a:r>
              <a:rPr lang="de-DE" dirty="0"/>
              <a:t> </a:t>
            </a:r>
            <a:r>
              <a:rPr lang="de-DE" dirty="0" err="1"/>
              <a:t>դասընթացների</a:t>
            </a:r>
            <a:r>
              <a:rPr lang="de-DE" dirty="0"/>
              <a:t> </a:t>
            </a:r>
            <a:r>
              <a:rPr lang="de-DE" dirty="0" err="1"/>
              <a:t>կամ</a:t>
            </a:r>
            <a:r>
              <a:rPr lang="de-DE" dirty="0"/>
              <a:t> </a:t>
            </a:r>
            <a:r>
              <a:rPr lang="de-DE" dirty="0" err="1"/>
              <a:t>այն</a:t>
            </a:r>
            <a:r>
              <a:rPr lang="de-DE" dirty="0"/>
              <a:t> </a:t>
            </a:r>
            <a:r>
              <a:rPr lang="de-DE" dirty="0" err="1"/>
              <a:t>ոլորտում</a:t>
            </a:r>
            <a:r>
              <a:rPr lang="de-DE" dirty="0"/>
              <a:t>, </a:t>
            </a:r>
            <a:r>
              <a:rPr lang="de-DE" dirty="0" err="1"/>
              <a:t>որտեղ</a:t>
            </a:r>
            <a:r>
              <a:rPr lang="de-DE" dirty="0"/>
              <a:t> </a:t>
            </a:r>
            <a:r>
              <a:rPr lang="de-DE" dirty="0" err="1"/>
              <a:t>կարելի</a:t>
            </a:r>
            <a:r>
              <a:rPr lang="de-DE" dirty="0"/>
              <a:t> է </a:t>
            </a:r>
            <a:r>
              <a:rPr lang="de-DE" dirty="0" err="1"/>
              <a:t>սովորել</a:t>
            </a:r>
            <a:r>
              <a:rPr lang="de-DE" dirty="0"/>
              <a:t> </a:t>
            </a:r>
            <a:r>
              <a:rPr lang="de-DE" dirty="0" err="1"/>
              <a:t>այնպիսի</a:t>
            </a:r>
            <a:r>
              <a:rPr lang="de-DE" dirty="0"/>
              <a:t> </a:t>
            </a:r>
            <a:r>
              <a:rPr lang="de-DE" dirty="0" err="1"/>
              <a:t>առարկաներ</a:t>
            </a:r>
            <a:r>
              <a:rPr lang="de-DE" dirty="0"/>
              <a:t>, </a:t>
            </a:r>
            <a:r>
              <a:rPr lang="de-DE" dirty="0" err="1"/>
              <a:t>որոնք</a:t>
            </a:r>
            <a:r>
              <a:rPr lang="de-DE" dirty="0"/>
              <a:t> </a:t>
            </a:r>
            <a:r>
              <a:rPr lang="de-DE" dirty="0" err="1"/>
              <a:t>ուսումնական</a:t>
            </a:r>
            <a:r>
              <a:rPr lang="de-DE" dirty="0"/>
              <a:t> </a:t>
            </a:r>
            <a:r>
              <a:rPr lang="de-DE" dirty="0" err="1"/>
              <a:t>պլանում</a:t>
            </a:r>
            <a:r>
              <a:rPr lang="de-DE" dirty="0"/>
              <a:t> </a:t>
            </a:r>
            <a:r>
              <a:rPr lang="de-DE" dirty="0" err="1"/>
              <a:t>չեն</a:t>
            </a:r>
            <a:r>
              <a:rPr lang="de-DE" dirty="0"/>
              <a:t>:</a:t>
            </a:r>
          </a:p>
        </p:txBody>
      </p:sp>
    </p:spTree>
    <p:extLst>
      <p:ext uri="{BB962C8B-B14F-4D97-AF65-F5344CB8AC3E}">
        <p14:creationId xmlns:p14="http://schemas.microsoft.com/office/powerpoint/2010/main" val="466798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537A614-1EB2-416F-BC89-AC65F69AC1B2}"/>
              </a:ext>
            </a:extLst>
          </p:cNvPr>
          <p:cNvSpPr>
            <a:spLocks noGrp="1"/>
          </p:cNvSpPr>
          <p:nvPr>
            <p:ph idx="1"/>
          </p:nvPr>
        </p:nvSpPr>
        <p:spPr>
          <a:xfrm>
            <a:off x="1069848" y="787791"/>
            <a:ext cx="10058400" cy="5384409"/>
          </a:xfrm>
        </p:spPr>
        <p:txBody>
          <a:bodyPr/>
          <a:lstStyle/>
          <a:p>
            <a:pPr marL="0" indent="0">
              <a:buNone/>
            </a:pPr>
            <a:r>
              <a:rPr lang="de-DE" dirty="0"/>
              <a:t>SV (</a:t>
            </a:r>
            <a:r>
              <a:rPr lang="de-DE" dirty="0" err="1"/>
              <a:t>ուսանողական</a:t>
            </a:r>
            <a:r>
              <a:rPr lang="de-DE" dirty="0"/>
              <a:t> </a:t>
            </a:r>
            <a:r>
              <a:rPr lang="de-DE" dirty="0" err="1"/>
              <a:t>ներկայացուցչություն</a:t>
            </a:r>
            <a:r>
              <a:rPr lang="de-DE" dirty="0"/>
              <a:t>)</a:t>
            </a:r>
            <a:br>
              <a:rPr lang="de-DE" dirty="0"/>
            </a:br>
            <a:r>
              <a:rPr lang="de-DE" dirty="0"/>
              <a:t>(SV ) - </a:t>
            </a:r>
            <a:r>
              <a:rPr lang="de-DE" dirty="0" err="1"/>
              <a:t>Ուսուցիչը</a:t>
            </a:r>
            <a:r>
              <a:rPr lang="de-DE" dirty="0"/>
              <a:t> </a:t>
            </a:r>
            <a:r>
              <a:rPr lang="de-DE" dirty="0" err="1"/>
              <a:t>ընտրվում</a:t>
            </a:r>
            <a:r>
              <a:rPr lang="de-DE" dirty="0"/>
              <a:t> </a:t>
            </a:r>
            <a:r>
              <a:rPr lang="de-DE" dirty="0" err="1"/>
              <a:t>բոլոր</a:t>
            </a:r>
            <a:r>
              <a:rPr lang="de-DE" dirty="0"/>
              <a:t> </a:t>
            </a:r>
            <a:r>
              <a:rPr lang="de-DE" dirty="0" err="1"/>
              <a:t>դասարաների</a:t>
            </a:r>
            <a:r>
              <a:rPr lang="de-DE" dirty="0"/>
              <a:t> </a:t>
            </a:r>
            <a:r>
              <a:rPr lang="de-DE" dirty="0" err="1"/>
              <a:t>ավագի</a:t>
            </a:r>
            <a:r>
              <a:rPr lang="de-DE" dirty="0"/>
              <a:t> </a:t>
            </a:r>
            <a:r>
              <a:rPr lang="de-DE" dirty="0" err="1"/>
              <a:t>ընտրությամբ</a:t>
            </a:r>
            <a:r>
              <a:rPr lang="de-DE" dirty="0"/>
              <a:t> : </a:t>
            </a:r>
            <a:r>
              <a:rPr lang="de-DE" dirty="0" err="1"/>
              <a:t>Նրանք</a:t>
            </a:r>
            <a:r>
              <a:rPr lang="de-DE" dirty="0"/>
              <a:t> </a:t>
            </a:r>
            <a:r>
              <a:rPr lang="de-DE" dirty="0" err="1"/>
              <a:t>հանդիպում</a:t>
            </a:r>
            <a:r>
              <a:rPr lang="de-DE" dirty="0"/>
              <a:t> </a:t>
            </a:r>
            <a:r>
              <a:rPr lang="de-DE" dirty="0" err="1"/>
              <a:t>են</a:t>
            </a:r>
            <a:br>
              <a:rPr lang="de-DE" dirty="0"/>
            </a:br>
            <a:r>
              <a:rPr lang="de-DE" dirty="0"/>
              <a:t>SV-</a:t>
            </a:r>
            <a:r>
              <a:rPr lang="de-DE" dirty="0" err="1"/>
              <a:t>Ուսուցիչիչի</a:t>
            </a:r>
            <a:r>
              <a:rPr lang="de-DE" dirty="0"/>
              <a:t> </a:t>
            </a:r>
            <a:r>
              <a:rPr lang="de-DE" dirty="0" err="1"/>
              <a:t>հետ</a:t>
            </a:r>
            <a:r>
              <a:rPr lang="de-DE" dirty="0"/>
              <a:t>  և </a:t>
            </a:r>
            <a:r>
              <a:rPr lang="de-DE" dirty="0" err="1"/>
              <a:t>քնարկու</a:t>
            </a:r>
            <a:r>
              <a:rPr lang="de-DE" dirty="0"/>
              <a:t> </a:t>
            </a:r>
            <a:r>
              <a:rPr lang="de-DE" dirty="0" err="1"/>
              <a:t>թե</a:t>
            </a:r>
            <a:r>
              <a:rPr lang="de-DE" dirty="0"/>
              <a:t> </a:t>
            </a:r>
            <a:r>
              <a:rPr lang="de-DE" dirty="0" err="1"/>
              <a:t>ինչ</a:t>
            </a:r>
            <a:r>
              <a:rPr lang="de-DE" dirty="0"/>
              <a:t> </a:t>
            </a:r>
            <a:r>
              <a:rPr lang="de-DE" dirty="0" err="1"/>
              <a:t>կարողեմ</a:t>
            </a:r>
            <a:r>
              <a:rPr lang="de-DE" dirty="0"/>
              <a:t> </a:t>
            </a:r>
            <a:r>
              <a:rPr lang="de-DE" dirty="0" err="1"/>
              <a:t>պոպոխել</a:t>
            </a:r>
            <a:r>
              <a:rPr lang="de-DE" dirty="0"/>
              <a:t>  </a:t>
            </a:r>
            <a:r>
              <a:rPr lang="de-DE" dirty="0" err="1"/>
              <a:t>դպրոցում</a:t>
            </a:r>
            <a:br>
              <a:rPr lang="de-DE" dirty="0"/>
            </a:br>
            <a:r>
              <a:rPr lang="de-DE" dirty="0" err="1"/>
              <a:t>Մեր</a:t>
            </a:r>
            <a:r>
              <a:rPr lang="de-DE" dirty="0"/>
              <a:t> </a:t>
            </a:r>
            <a:r>
              <a:rPr lang="de-DE" dirty="0" err="1"/>
              <a:t>դպրոցում</a:t>
            </a:r>
            <a:r>
              <a:rPr lang="de-DE" dirty="0"/>
              <a:t> </a:t>
            </a:r>
            <a:r>
              <a:rPr lang="de-DE" dirty="0" err="1"/>
              <a:t>երկրորդ</a:t>
            </a:r>
            <a:r>
              <a:rPr lang="de-DE" dirty="0"/>
              <a:t> </a:t>
            </a:r>
            <a:r>
              <a:rPr lang="de-DE" dirty="0" err="1"/>
              <a:t>անգամ</a:t>
            </a:r>
            <a:r>
              <a:rPr lang="de-DE" dirty="0"/>
              <a:t> </a:t>
            </a:r>
            <a:r>
              <a:rPr lang="de-DE" dirty="0" err="1"/>
              <a:t>ընտրվեց</a:t>
            </a:r>
            <a:r>
              <a:rPr lang="de-DE" dirty="0"/>
              <a:t> </a:t>
            </a:r>
            <a:r>
              <a:rPr lang="de-DE" dirty="0" err="1"/>
              <a:t>ընկեր</a:t>
            </a:r>
            <a:r>
              <a:rPr lang="de-DE" dirty="0"/>
              <a:t> </a:t>
            </a:r>
            <a:r>
              <a:rPr lang="de-DE" dirty="0" err="1"/>
              <a:t>Ֆիենե</a:t>
            </a:r>
            <a:r>
              <a:rPr lang="de-DE" dirty="0"/>
              <a:t> ն:</a:t>
            </a:r>
            <a:br>
              <a:rPr lang="de-DE" dirty="0"/>
            </a:br>
            <a:r>
              <a:rPr lang="de-DE" dirty="0" err="1"/>
              <a:t>Լեզուների</a:t>
            </a:r>
            <a:r>
              <a:rPr lang="de-DE" dirty="0"/>
              <a:t> </a:t>
            </a:r>
            <a:r>
              <a:rPr lang="de-DE" dirty="0" err="1"/>
              <a:t>դասավանդման</a:t>
            </a:r>
            <a:r>
              <a:rPr lang="de-DE" dirty="0"/>
              <a:t> </a:t>
            </a:r>
            <a:r>
              <a:rPr lang="de-DE" dirty="0" err="1"/>
              <a:t>դասեր</a:t>
            </a:r>
            <a:br>
              <a:rPr lang="de-DE" dirty="0"/>
            </a:br>
            <a:r>
              <a:rPr lang="de-DE" dirty="0" err="1"/>
              <a:t>նոր</a:t>
            </a:r>
            <a:r>
              <a:rPr lang="de-DE" dirty="0"/>
              <a:t> </a:t>
            </a:r>
            <a:r>
              <a:rPr lang="de-DE" dirty="0" err="1"/>
              <a:t>ուսանողների</a:t>
            </a:r>
            <a:r>
              <a:rPr lang="de-DE" dirty="0"/>
              <a:t> </a:t>
            </a:r>
            <a:r>
              <a:rPr lang="de-DE" dirty="0" err="1"/>
              <a:t>համար</a:t>
            </a:r>
            <a:r>
              <a:rPr lang="de-DE" dirty="0"/>
              <a:t>  </a:t>
            </a:r>
            <a:r>
              <a:rPr lang="de-DE" dirty="0" err="1"/>
              <a:t>որոնք</a:t>
            </a:r>
            <a:r>
              <a:rPr lang="de-DE" dirty="0"/>
              <a:t> </a:t>
            </a:r>
            <a:r>
              <a:rPr lang="de-DE" dirty="0" err="1"/>
              <a:t>նորեն</a:t>
            </a:r>
            <a:r>
              <a:rPr lang="de-DE" dirty="0"/>
              <a:t> </a:t>
            </a:r>
            <a:r>
              <a:rPr lang="de-DE" dirty="0" err="1"/>
              <a:t>Եկել</a:t>
            </a:r>
            <a:r>
              <a:rPr lang="de-DE" dirty="0"/>
              <a:t>  </a:t>
            </a:r>
            <a:r>
              <a:rPr lang="de-DE" dirty="0" err="1"/>
              <a:t>Գերմանիա</a:t>
            </a:r>
            <a:r>
              <a:rPr lang="de-DE" dirty="0"/>
              <a:t> </a:t>
            </a:r>
            <a:r>
              <a:rPr lang="de-DE" dirty="0" err="1"/>
              <a:t>կան</a:t>
            </a:r>
            <a:r>
              <a:rPr lang="de-DE" dirty="0"/>
              <a:t> </a:t>
            </a:r>
            <a:r>
              <a:rPr lang="de-DE" dirty="0" err="1"/>
              <a:t>լեզուների</a:t>
            </a:r>
            <a:r>
              <a:rPr lang="de-DE" dirty="0"/>
              <a:t> </a:t>
            </a:r>
            <a:r>
              <a:rPr lang="de-DE" dirty="0" err="1"/>
              <a:t>դասավանդման</a:t>
            </a:r>
            <a:r>
              <a:rPr lang="de-DE" dirty="0"/>
              <a:t> </a:t>
            </a:r>
            <a:r>
              <a:rPr lang="de-DE" dirty="0" err="1"/>
              <a:t>դասեր</a:t>
            </a:r>
            <a:r>
              <a:rPr lang="de-DE" dirty="0"/>
              <a:t>  </a:t>
            </a:r>
            <a:br>
              <a:rPr lang="de-DE" dirty="0"/>
            </a:br>
            <a:r>
              <a:rPr lang="de-DE" dirty="0"/>
              <a:t>:  </a:t>
            </a:r>
            <a:r>
              <a:rPr lang="de-DE" dirty="0" err="1"/>
              <a:t>պարտադիր</a:t>
            </a:r>
            <a:r>
              <a:rPr lang="de-DE" dirty="0"/>
              <a:t> </a:t>
            </a:r>
            <a:r>
              <a:rPr lang="de-DE" dirty="0" err="1"/>
              <a:t>շաբաթական</a:t>
            </a:r>
            <a:r>
              <a:rPr lang="de-DE" dirty="0"/>
              <a:t> 10-ից 12 </a:t>
            </a:r>
            <a:r>
              <a:rPr lang="de-DE" dirty="0" err="1"/>
              <a:t>ժամ</a:t>
            </a:r>
            <a:r>
              <a:rPr lang="de-DE" dirty="0"/>
              <a:t> </a:t>
            </a:r>
            <a:r>
              <a:rPr lang="de-DE" dirty="0" err="1"/>
              <a:t>պետք</a:t>
            </a:r>
            <a:r>
              <a:rPr lang="de-DE" dirty="0"/>
              <a:t> է </a:t>
            </a:r>
            <a:r>
              <a:rPr lang="de-DE" dirty="0" err="1"/>
              <a:t>հաճախել</a:t>
            </a:r>
            <a:r>
              <a:rPr lang="de-DE" dirty="0"/>
              <a:t> SFÖ </a:t>
            </a:r>
            <a:r>
              <a:rPr lang="de-DE" dirty="0" err="1"/>
              <a:t>դասնթացին</a:t>
            </a:r>
            <a:r>
              <a:rPr lang="de-DE" dirty="0"/>
              <a:t>.</a:t>
            </a:r>
            <a:br>
              <a:rPr lang="de-DE" dirty="0"/>
            </a:br>
            <a:r>
              <a:rPr lang="de-DE" dirty="0"/>
              <a:t>. </a:t>
            </a:r>
            <a:r>
              <a:rPr lang="de-DE" dirty="0" err="1"/>
              <a:t>նրանք</a:t>
            </a:r>
            <a:r>
              <a:rPr lang="de-DE" dirty="0"/>
              <a:t> </a:t>
            </a:r>
            <a:r>
              <a:rPr lang="de-DE" dirty="0" err="1"/>
              <a:t>այնտեղ</a:t>
            </a:r>
            <a:r>
              <a:rPr lang="de-DE" dirty="0"/>
              <a:t>  </a:t>
            </a:r>
            <a:r>
              <a:rPr lang="de-DE" dirty="0" err="1"/>
              <a:t>սովորում</a:t>
            </a:r>
            <a:r>
              <a:rPr lang="de-DE" dirty="0"/>
              <a:t> </a:t>
            </a:r>
            <a:r>
              <a:rPr lang="de-DE" dirty="0" err="1"/>
              <a:t>են</a:t>
            </a:r>
            <a:r>
              <a:rPr lang="de-DE" dirty="0"/>
              <a:t> </a:t>
            </a:r>
            <a:r>
              <a:rPr lang="de-DE" dirty="0" err="1"/>
              <a:t>գերմաներեն</a:t>
            </a:r>
            <a:r>
              <a:rPr lang="de-DE" dirty="0"/>
              <a:t> </a:t>
            </a:r>
            <a:r>
              <a:rPr lang="de-DE" dirty="0" err="1"/>
              <a:t>տառերը</a:t>
            </a:r>
            <a:r>
              <a:rPr lang="de-DE" dirty="0"/>
              <a:t> </a:t>
            </a:r>
            <a:r>
              <a:rPr lang="de-DE" dirty="0" err="1"/>
              <a:t>քերականություն</a:t>
            </a:r>
            <a:r>
              <a:rPr lang="de-DE" dirty="0"/>
              <a:t>, </a:t>
            </a:r>
            <a:r>
              <a:rPr lang="de-DE" dirty="0" err="1"/>
              <a:t>արտասանություն</a:t>
            </a:r>
            <a:r>
              <a:rPr lang="de-DE" dirty="0"/>
              <a:t>, </a:t>
            </a:r>
            <a:r>
              <a:rPr lang="de-DE" dirty="0" err="1"/>
              <a:t>ընթերցում</a:t>
            </a:r>
            <a:r>
              <a:rPr lang="de-DE" dirty="0"/>
              <a:t> և </a:t>
            </a:r>
            <a:r>
              <a:rPr lang="de-DE" dirty="0" err="1"/>
              <a:t>գրել</a:t>
            </a:r>
            <a:r>
              <a:rPr lang="de-DE" dirty="0"/>
              <a:t>,  և</a:t>
            </a:r>
            <a:br>
              <a:rPr lang="de-DE" dirty="0"/>
            </a:br>
            <a:r>
              <a:rPr lang="de-DE" dirty="0" err="1"/>
              <a:t>Այբուբենը</a:t>
            </a:r>
            <a:r>
              <a:rPr lang="de-DE" dirty="0"/>
              <a:t> (...), </a:t>
            </a:r>
            <a:r>
              <a:rPr lang="de-DE" dirty="0" err="1"/>
              <a:t>որը</a:t>
            </a:r>
            <a:r>
              <a:rPr lang="de-DE" dirty="0"/>
              <a:t> </a:t>
            </a:r>
            <a:r>
              <a:rPr lang="de-DE" dirty="0" err="1"/>
              <a:t>կարող</a:t>
            </a:r>
            <a:r>
              <a:rPr lang="de-DE" dirty="0"/>
              <a:t> է </a:t>
            </a:r>
            <a:r>
              <a:rPr lang="de-DE" dirty="0" err="1"/>
              <a:t>լավացնել</a:t>
            </a:r>
            <a:r>
              <a:rPr lang="de-DE" dirty="0"/>
              <a:t> </a:t>
            </a:r>
            <a:r>
              <a:rPr lang="de-DE" dirty="0" err="1"/>
              <a:t>Գերմաներեն</a:t>
            </a:r>
            <a:r>
              <a:rPr lang="de-DE" dirty="0"/>
              <a:t> </a:t>
            </a:r>
            <a:r>
              <a:rPr lang="de-DE" dirty="0" err="1"/>
              <a:t>խոսալու</a:t>
            </a:r>
            <a:r>
              <a:rPr lang="de-DE" dirty="0"/>
              <a:t> </a:t>
            </a:r>
            <a:r>
              <a:rPr lang="de-DE" dirty="0" err="1"/>
              <a:t>ունակությունե</a:t>
            </a:r>
            <a:r>
              <a:rPr lang="de-DE" dirty="0"/>
              <a:t>: .</a:t>
            </a:r>
            <a:br>
              <a:rPr lang="de-DE" dirty="0"/>
            </a:br>
            <a:r>
              <a:rPr lang="de-DE" dirty="0"/>
              <a:t>  </a:t>
            </a:r>
            <a:r>
              <a:rPr lang="de-DE" dirty="0" err="1"/>
              <a:t>գերմաներենի</a:t>
            </a:r>
            <a:r>
              <a:rPr lang="de-DE" dirty="0"/>
              <a:t> </a:t>
            </a:r>
            <a:r>
              <a:rPr lang="de-DE" dirty="0" err="1"/>
              <a:t>դասենթացե</a:t>
            </a:r>
            <a:r>
              <a:rPr lang="de-DE" dirty="0"/>
              <a:t> </a:t>
            </a:r>
            <a:r>
              <a:rPr lang="de-DE" dirty="0" err="1"/>
              <a:t>տեվոմ</a:t>
            </a:r>
            <a:r>
              <a:rPr lang="de-DE" dirty="0"/>
              <a:t> է </a:t>
            </a:r>
            <a:r>
              <a:rPr lang="de-DE" dirty="0" err="1"/>
              <a:t>մինչև</a:t>
            </a:r>
            <a:r>
              <a:rPr lang="de-DE" dirty="0"/>
              <a:t> 2 </a:t>
            </a:r>
            <a:r>
              <a:rPr lang="de-DE" dirty="0" err="1"/>
              <a:t>տարի</a:t>
            </a:r>
            <a:r>
              <a:rPr lang="de-DE" dirty="0"/>
              <a:t>:</a:t>
            </a:r>
            <a:br>
              <a:rPr lang="de-DE" dirty="0"/>
            </a:br>
            <a:r>
              <a:rPr lang="de-DE" dirty="0"/>
              <a:t>.</a:t>
            </a:r>
          </a:p>
          <a:p>
            <a:pPr marL="0" indent="0">
              <a:buNone/>
            </a:pPr>
            <a:endParaRPr lang="de-DE" dirty="0"/>
          </a:p>
          <a:p>
            <a:pPr marL="0" indent="0">
              <a:buNone/>
            </a:pPr>
            <a:r>
              <a:rPr lang="de-DE" dirty="0"/>
              <a:t>                                                                                                              </a:t>
            </a:r>
            <a:r>
              <a:rPr lang="de-DE" b="1" dirty="0"/>
              <a:t>Autoren: Alik &amp; </a:t>
            </a:r>
            <a:r>
              <a:rPr lang="de-DE" b="1" dirty="0" err="1"/>
              <a:t>Melda</a:t>
            </a:r>
            <a:endParaRPr lang="de-DE" dirty="0"/>
          </a:p>
          <a:p>
            <a:pPr marL="0" indent="0">
              <a:buNone/>
            </a:pPr>
            <a:endParaRPr lang="de-DE" dirty="0"/>
          </a:p>
        </p:txBody>
      </p:sp>
    </p:spTree>
    <p:extLst>
      <p:ext uri="{BB962C8B-B14F-4D97-AF65-F5344CB8AC3E}">
        <p14:creationId xmlns:p14="http://schemas.microsoft.com/office/powerpoint/2010/main" val="2914074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E6A7885-4F8B-4CFC-883D-F3A261285D16}"/>
              </a:ext>
            </a:extLst>
          </p:cNvPr>
          <p:cNvSpPr>
            <a:spLocks noGrp="1"/>
          </p:cNvSpPr>
          <p:nvPr>
            <p:ph type="ctrTitle"/>
          </p:nvPr>
        </p:nvSpPr>
        <p:spPr/>
        <p:txBody>
          <a:bodyPr/>
          <a:lstStyle/>
          <a:p>
            <a:r>
              <a:rPr lang="de-DE" dirty="0"/>
              <a:t>bulgarisch</a:t>
            </a:r>
          </a:p>
        </p:txBody>
      </p:sp>
    </p:spTree>
    <p:extLst>
      <p:ext uri="{BB962C8B-B14F-4D97-AF65-F5344CB8AC3E}">
        <p14:creationId xmlns:p14="http://schemas.microsoft.com/office/powerpoint/2010/main" val="1769704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Нашето</a:t>
            </a:r>
            <a:r>
              <a:rPr lang="de-DE" b="1" dirty="0"/>
              <a:t> у</a:t>
            </a:r>
            <a:r>
              <a:rPr lang="bg-BG" b="1" dirty="0"/>
              <a:t>ч</a:t>
            </a:r>
            <a:r>
              <a:rPr lang="de-DE" b="1" dirty="0" err="1"/>
              <a:t>илище</a:t>
            </a:r>
            <a:r>
              <a:rPr lang="bg-BG" b="1" dirty="0"/>
              <a:t>. </a:t>
            </a:r>
            <a:endParaRPr lang="de-DE" dirty="0"/>
          </a:p>
          <a:p>
            <a:pPr marL="0" indent="0">
              <a:buNone/>
            </a:pPr>
            <a:r>
              <a:rPr lang="bg-BG" b="1" dirty="0"/>
              <a:t>И</a:t>
            </a:r>
            <a:r>
              <a:rPr lang="de-DE" b="1" dirty="0" err="1"/>
              <a:t>сторията</a:t>
            </a:r>
            <a:r>
              <a:rPr lang="de-DE" b="1" dirty="0"/>
              <a:t> </a:t>
            </a:r>
            <a:r>
              <a:rPr lang="de-DE" b="1" dirty="0" err="1"/>
              <a:t>на</a:t>
            </a:r>
            <a:r>
              <a:rPr lang="de-DE" b="1" dirty="0"/>
              <a:t>  </a:t>
            </a:r>
            <a:r>
              <a:rPr lang="bg-BG" b="1" dirty="0"/>
              <a:t>ОУ </a:t>
            </a:r>
            <a:r>
              <a:rPr lang="de-DE" b="1" dirty="0"/>
              <a:t>„</a:t>
            </a:r>
            <a:r>
              <a:rPr lang="bg-BG" b="1" dirty="0"/>
              <a:t>Ам Екстенберг</a:t>
            </a:r>
            <a:r>
              <a:rPr lang="de-DE" b="1" dirty="0"/>
              <a:t>“ </a:t>
            </a:r>
            <a:endParaRPr lang="de-DE" dirty="0"/>
          </a:p>
          <a:p>
            <a:pPr marL="0" indent="0">
              <a:buNone/>
            </a:pPr>
            <a:r>
              <a:rPr lang="bg-BG" dirty="0"/>
              <a:t>ОУ</a:t>
            </a:r>
            <a:r>
              <a:rPr lang="de-DE" dirty="0"/>
              <a:t>„</a:t>
            </a:r>
            <a:r>
              <a:rPr lang="de-DE" dirty="0" err="1"/>
              <a:t>Ам</a:t>
            </a:r>
            <a:r>
              <a:rPr lang="de-DE" dirty="0"/>
              <a:t> </a:t>
            </a:r>
            <a:r>
              <a:rPr lang="de-DE" dirty="0" err="1"/>
              <a:t>Екстенберг“се</a:t>
            </a:r>
            <a:r>
              <a:rPr lang="de-DE" dirty="0"/>
              <a:t> </a:t>
            </a:r>
            <a:r>
              <a:rPr lang="de-DE" dirty="0" err="1"/>
              <a:t>намира</a:t>
            </a:r>
            <a:r>
              <a:rPr lang="de-DE" dirty="0"/>
              <a:t> в </a:t>
            </a:r>
            <a:r>
              <a:rPr lang="de-DE" dirty="0" err="1"/>
              <a:t>северната</a:t>
            </a:r>
            <a:r>
              <a:rPr lang="de-DE" dirty="0"/>
              <a:t> </a:t>
            </a:r>
            <a:r>
              <a:rPr lang="bg-BG" dirty="0"/>
              <a:t>ч</a:t>
            </a:r>
            <a:r>
              <a:rPr lang="de-DE" dirty="0" err="1"/>
              <a:t>аст</a:t>
            </a:r>
            <a:r>
              <a:rPr lang="de-DE" dirty="0"/>
              <a:t> </a:t>
            </a:r>
            <a:r>
              <a:rPr lang="de-DE" dirty="0" err="1"/>
              <a:t>намира</a:t>
            </a:r>
            <a:r>
              <a:rPr lang="de-DE" dirty="0"/>
              <a:t> </a:t>
            </a:r>
            <a:r>
              <a:rPr lang="de-DE" dirty="0" err="1"/>
              <a:t>на</a:t>
            </a:r>
            <a:r>
              <a:rPr lang="de-DE" dirty="0"/>
              <a:t> </a:t>
            </a:r>
            <a:r>
              <a:rPr lang="bg-BG" dirty="0"/>
              <a:t> град </a:t>
            </a:r>
            <a:r>
              <a:rPr lang="de-DE" dirty="0" err="1"/>
              <a:t>Дортмунд</a:t>
            </a:r>
            <a:r>
              <a:rPr lang="de-DE" dirty="0"/>
              <a:t> в </a:t>
            </a:r>
            <a:r>
              <a:rPr lang="bg-BG" dirty="0"/>
              <a:t>р</a:t>
            </a:r>
            <a:r>
              <a:rPr lang="de-DE" dirty="0" err="1"/>
              <a:t>айона</a:t>
            </a:r>
            <a:r>
              <a:rPr lang="de-DE" dirty="0"/>
              <a:t> </a:t>
            </a:r>
            <a:r>
              <a:rPr lang="de-DE" dirty="0" err="1"/>
              <a:t>на</a:t>
            </a:r>
            <a:r>
              <a:rPr lang="de-DE" dirty="0"/>
              <a:t> </a:t>
            </a:r>
            <a:r>
              <a:rPr lang="bg-BG" dirty="0"/>
              <a:t>кв.</a:t>
            </a:r>
            <a:r>
              <a:rPr lang="de-DE" dirty="0"/>
              <a:t>„</a:t>
            </a:r>
            <a:r>
              <a:rPr lang="bg-BG" dirty="0"/>
              <a:t>Е</a:t>
            </a:r>
            <a:r>
              <a:rPr lang="de-DE" dirty="0" err="1"/>
              <a:t>винг</a:t>
            </a:r>
            <a:r>
              <a:rPr lang="de-DE" dirty="0"/>
              <a:t>“. </a:t>
            </a:r>
            <a:r>
              <a:rPr lang="bg-BG" dirty="0"/>
              <a:t>Н</a:t>
            </a:r>
            <a:r>
              <a:rPr lang="de-DE" dirty="0" err="1"/>
              <a:t>ашето</a:t>
            </a:r>
            <a:r>
              <a:rPr lang="de-DE" dirty="0"/>
              <a:t> </a:t>
            </a:r>
            <a:r>
              <a:rPr lang="de-DE" dirty="0" err="1"/>
              <a:t>училище</a:t>
            </a:r>
            <a:r>
              <a:rPr lang="de-DE" dirty="0"/>
              <a:t> е </a:t>
            </a:r>
            <a:r>
              <a:rPr lang="de-DE" dirty="0" err="1"/>
              <a:t>основано</a:t>
            </a:r>
            <a:r>
              <a:rPr lang="de-DE" dirty="0"/>
              <a:t> </a:t>
            </a:r>
            <a:r>
              <a:rPr lang="de-DE" dirty="0" err="1"/>
              <a:t>през</a:t>
            </a:r>
            <a:r>
              <a:rPr lang="de-DE" dirty="0"/>
              <a:t> 1979 г. </a:t>
            </a:r>
            <a:r>
              <a:rPr lang="de-DE" dirty="0" err="1"/>
              <a:t>На</a:t>
            </a:r>
            <a:r>
              <a:rPr lang="de-DE" dirty="0"/>
              <a:t> </a:t>
            </a:r>
            <a:r>
              <a:rPr lang="bg-BG" dirty="0"/>
              <a:t>терена на</a:t>
            </a:r>
            <a:r>
              <a:rPr lang="de-DE" dirty="0"/>
              <a:t> </a:t>
            </a:r>
            <a:r>
              <a:rPr lang="de-DE" dirty="0" err="1"/>
              <a:t>училището</a:t>
            </a:r>
            <a:r>
              <a:rPr lang="de-DE" dirty="0"/>
              <a:t> </a:t>
            </a:r>
            <a:r>
              <a:rPr lang="de-DE" dirty="0" err="1"/>
              <a:t>има</a:t>
            </a:r>
            <a:r>
              <a:rPr lang="de-DE" dirty="0"/>
              <a:t> </a:t>
            </a:r>
            <a:r>
              <a:rPr lang="de-DE" dirty="0" err="1"/>
              <a:t>открито</a:t>
            </a:r>
            <a:r>
              <a:rPr lang="de-DE" dirty="0"/>
              <a:t> </a:t>
            </a:r>
            <a:r>
              <a:rPr lang="de-DE" dirty="0" err="1"/>
              <a:t>спортно</a:t>
            </a:r>
            <a:r>
              <a:rPr lang="de-DE" dirty="0"/>
              <a:t> </a:t>
            </a:r>
            <a:r>
              <a:rPr lang="de-DE" dirty="0" err="1"/>
              <a:t>съоръжение</a:t>
            </a:r>
            <a:r>
              <a:rPr lang="de-DE" dirty="0"/>
              <a:t> с </a:t>
            </a:r>
            <a:r>
              <a:rPr lang="de-DE" dirty="0" err="1"/>
              <a:t>футболно</a:t>
            </a:r>
            <a:r>
              <a:rPr lang="de-DE" dirty="0"/>
              <a:t> </a:t>
            </a:r>
            <a:r>
              <a:rPr lang="de-DE" dirty="0" err="1"/>
              <a:t>игрище</a:t>
            </a:r>
            <a:r>
              <a:rPr lang="de-DE" dirty="0"/>
              <a:t>,</a:t>
            </a:r>
            <a:r>
              <a:rPr lang="bg-BG" dirty="0"/>
              <a:t> пясъчен трап за дълъг скок</a:t>
            </a:r>
            <a:r>
              <a:rPr lang="de-DE" dirty="0"/>
              <a:t> и </a:t>
            </a:r>
            <a:r>
              <a:rPr lang="de-DE" dirty="0" err="1"/>
              <a:t>писта</a:t>
            </a:r>
            <a:r>
              <a:rPr lang="bg-BG" dirty="0"/>
              <a:t> за бягане</a:t>
            </a:r>
            <a:r>
              <a:rPr lang="de-DE" dirty="0"/>
              <a:t>.</a:t>
            </a:r>
            <a:r>
              <a:rPr lang="bg-BG" dirty="0"/>
              <a:t> У</a:t>
            </a:r>
            <a:r>
              <a:rPr lang="de-DE" dirty="0" err="1"/>
              <a:t>чилищна</a:t>
            </a:r>
            <a:r>
              <a:rPr lang="bg-BG" dirty="0"/>
              <a:t>та ни</a:t>
            </a:r>
            <a:r>
              <a:rPr lang="de-DE" dirty="0"/>
              <a:t> </a:t>
            </a:r>
            <a:r>
              <a:rPr lang="de-DE" dirty="0" err="1"/>
              <a:t>сграда</a:t>
            </a:r>
            <a:r>
              <a:rPr lang="de-DE" dirty="0"/>
              <a:t> е </a:t>
            </a:r>
            <a:r>
              <a:rPr lang="bg-BG" dirty="0"/>
              <a:t>уютно</a:t>
            </a:r>
            <a:r>
              <a:rPr lang="de-DE" dirty="0"/>
              <a:t> </a:t>
            </a:r>
            <a:r>
              <a:rPr lang="de-DE" dirty="0" err="1"/>
              <a:t>проектирана</a:t>
            </a:r>
            <a:r>
              <a:rPr lang="de-DE" dirty="0"/>
              <a:t>.</a:t>
            </a:r>
          </a:p>
          <a:p>
            <a:pPr marL="0" indent="0">
              <a:buNone/>
            </a:pPr>
            <a:r>
              <a:rPr lang="de-DE" dirty="0"/>
              <a:t> </a:t>
            </a:r>
          </a:p>
          <a:p>
            <a:pPr marL="0" indent="0">
              <a:buNone/>
            </a:pPr>
            <a:r>
              <a:rPr lang="bg-BG" b="1" dirty="0"/>
              <a:t>У</a:t>
            </a:r>
            <a:r>
              <a:rPr lang="de-DE" b="1" dirty="0" err="1"/>
              <a:t>чилищна</a:t>
            </a:r>
            <a:r>
              <a:rPr lang="de-DE" b="1" dirty="0"/>
              <a:t> </a:t>
            </a:r>
            <a:r>
              <a:rPr lang="de-DE" b="1" dirty="0" err="1"/>
              <a:t>сграда</a:t>
            </a:r>
            <a:endParaRPr lang="de-DE" dirty="0"/>
          </a:p>
          <a:p>
            <a:pPr marL="0" indent="0">
              <a:buNone/>
            </a:pPr>
            <a:r>
              <a:rPr lang="bg-BG" b="1" dirty="0"/>
              <a:t>Закусвалня</a:t>
            </a:r>
            <a:endParaRPr lang="de-DE" dirty="0"/>
          </a:p>
          <a:p>
            <a:pPr marL="0" indent="0">
              <a:buNone/>
            </a:pPr>
            <a:r>
              <a:rPr lang="bg-BG" dirty="0"/>
              <a:t>Закусвалнята е наскоро ремонтирана с помощта на ученици от училището ни. Н</a:t>
            </a:r>
            <a:r>
              <a:rPr lang="de-DE" dirty="0" err="1"/>
              <a:t>апример</a:t>
            </a:r>
            <a:r>
              <a:rPr lang="de-DE" dirty="0"/>
              <a:t> </a:t>
            </a:r>
            <a:r>
              <a:rPr lang="de-DE" dirty="0" err="1"/>
              <a:t>ученици</a:t>
            </a:r>
            <a:r>
              <a:rPr lang="de-DE" dirty="0"/>
              <a:t> </a:t>
            </a:r>
            <a:r>
              <a:rPr lang="de-DE" dirty="0" err="1"/>
              <a:t>от</a:t>
            </a:r>
            <a:r>
              <a:rPr lang="de-DE" dirty="0"/>
              <a:t> 9 </a:t>
            </a:r>
            <a:r>
              <a:rPr lang="de-DE" dirty="0" err="1"/>
              <a:t>клас</a:t>
            </a:r>
            <a:r>
              <a:rPr lang="de-DE" dirty="0"/>
              <a:t> </a:t>
            </a:r>
            <a:r>
              <a:rPr lang="bg-BG" dirty="0"/>
              <a:t>напътствани от социалния</a:t>
            </a:r>
            <a:r>
              <a:rPr lang="de-DE" dirty="0"/>
              <a:t> </a:t>
            </a:r>
            <a:r>
              <a:rPr lang="de-DE" dirty="0" err="1"/>
              <a:t>работник</a:t>
            </a:r>
            <a:r>
              <a:rPr lang="bg-BG" dirty="0"/>
              <a:t>, направиха </a:t>
            </a:r>
            <a:r>
              <a:rPr lang="de-DE" dirty="0" err="1"/>
              <a:t>пейк</a:t>
            </a:r>
            <a:r>
              <a:rPr lang="bg-BG" dirty="0"/>
              <a:t>и</a:t>
            </a:r>
            <a:r>
              <a:rPr lang="de-DE" dirty="0"/>
              <a:t>.</a:t>
            </a:r>
            <a:r>
              <a:rPr lang="bg-BG" dirty="0"/>
              <a:t> Същто така и</a:t>
            </a:r>
            <a:r>
              <a:rPr lang="de-DE" dirty="0" err="1"/>
              <a:t>ма</a:t>
            </a:r>
            <a:r>
              <a:rPr lang="de-DE" dirty="0"/>
              <a:t> и </a:t>
            </a:r>
            <a:r>
              <a:rPr lang="bg-BG" dirty="0"/>
              <a:t>две</a:t>
            </a:r>
            <a:r>
              <a:rPr lang="de-DE" dirty="0"/>
              <a:t> </a:t>
            </a:r>
            <a:r>
              <a:rPr lang="de-DE" dirty="0" err="1"/>
              <a:t>маси</a:t>
            </a:r>
            <a:r>
              <a:rPr lang="bg-BG" dirty="0"/>
              <a:t> за джаги</a:t>
            </a:r>
            <a:r>
              <a:rPr lang="de-DE" dirty="0"/>
              <a:t>. </a:t>
            </a:r>
            <a:r>
              <a:rPr lang="de-DE" dirty="0" err="1"/>
              <a:t>След</a:t>
            </a:r>
            <a:r>
              <a:rPr lang="de-DE" dirty="0"/>
              <a:t> </a:t>
            </a:r>
          </a:p>
          <a:p>
            <a:pPr marL="0" indent="0">
              <a:buNone/>
            </a:pPr>
            <a:r>
              <a:rPr lang="bg-BG" dirty="0"/>
              <a:t>6</a:t>
            </a:r>
            <a:r>
              <a:rPr lang="de-DE" dirty="0"/>
              <a:t>-</a:t>
            </a:r>
            <a:r>
              <a:rPr lang="bg-BG" dirty="0"/>
              <a:t>ия</a:t>
            </a:r>
            <a:r>
              <a:rPr lang="de-DE" dirty="0"/>
              <a:t> </a:t>
            </a:r>
            <a:r>
              <a:rPr lang="de-DE" dirty="0" err="1"/>
              <a:t>час</a:t>
            </a:r>
            <a:r>
              <a:rPr lang="bg-BG" dirty="0"/>
              <a:t>, на </a:t>
            </a:r>
            <a:r>
              <a:rPr lang="de-DE" dirty="0" err="1"/>
              <a:t>малки</a:t>
            </a:r>
            <a:r>
              <a:rPr lang="de-DE" dirty="0"/>
              <a:t> </a:t>
            </a:r>
            <a:r>
              <a:rPr lang="de-DE" dirty="0" err="1"/>
              <a:t>групи</a:t>
            </a:r>
            <a:r>
              <a:rPr lang="bg-BG" dirty="0"/>
              <a:t> учениците могат</a:t>
            </a:r>
            <a:r>
              <a:rPr lang="de-DE" dirty="0"/>
              <a:t> </a:t>
            </a:r>
            <a:r>
              <a:rPr lang="de-DE" dirty="0" err="1"/>
              <a:t>да</a:t>
            </a:r>
            <a:r>
              <a:rPr lang="de-DE" dirty="0"/>
              <a:t> </a:t>
            </a:r>
            <a:r>
              <a:rPr lang="bg-BG" dirty="0"/>
              <a:t>прекарват време в закусвалнята</a:t>
            </a:r>
            <a:r>
              <a:rPr lang="de-DE" dirty="0"/>
              <a:t>.</a:t>
            </a:r>
            <a:r>
              <a:rPr lang="bg-BG" dirty="0"/>
              <a:t> Планирана е среща на родители в рамките на проект </a:t>
            </a:r>
            <a:r>
              <a:rPr lang="de-DE" dirty="0"/>
              <a:t>„</a:t>
            </a:r>
            <a:r>
              <a:rPr lang="bg-BG" dirty="0"/>
              <a:t>Родители на кафе</a:t>
            </a:r>
            <a:r>
              <a:rPr lang="de-DE" dirty="0"/>
              <a:t>“. </a:t>
            </a:r>
          </a:p>
          <a:p>
            <a:pPr marL="0" indent="0">
              <a:buNone/>
            </a:pPr>
            <a:endParaRPr lang="de-DE" dirty="0"/>
          </a:p>
        </p:txBody>
      </p:sp>
    </p:spTree>
    <p:extLst>
      <p:ext uri="{BB962C8B-B14F-4D97-AF65-F5344CB8AC3E}">
        <p14:creationId xmlns:p14="http://schemas.microsoft.com/office/powerpoint/2010/main" val="3162474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20000"/>
          </a:bodyPr>
          <a:lstStyle/>
          <a:p>
            <a:pPr marL="0" indent="0">
              <a:buNone/>
            </a:pPr>
            <a:r>
              <a:rPr lang="bg-BG" b="1" dirty="0"/>
              <a:t>Училищно ежедневие</a:t>
            </a:r>
            <a:endParaRPr lang="de-DE" dirty="0"/>
          </a:p>
          <a:p>
            <a:pPr marL="0" indent="0">
              <a:buNone/>
            </a:pPr>
            <a:r>
              <a:rPr lang="bg-BG" b="1" dirty="0"/>
              <a:t>Проекти</a:t>
            </a:r>
            <a:endParaRPr lang="de-DE" dirty="0"/>
          </a:p>
          <a:p>
            <a:pPr marL="0" indent="0">
              <a:buNone/>
            </a:pPr>
            <a:r>
              <a:rPr lang="bg-BG" dirty="0"/>
              <a:t>Наред с общообразователните учебни предмети</a:t>
            </a:r>
            <a:r>
              <a:rPr lang="de-DE" dirty="0"/>
              <a:t>, в </a:t>
            </a:r>
            <a:r>
              <a:rPr lang="de-DE" dirty="0" err="1"/>
              <a:t>нашето</a:t>
            </a:r>
            <a:r>
              <a:rPr lang="de-DE" dirty="0"/>
              <a:t> </a:t>
            </a:r>
            <a:r>
              <a:rPr lang="de-DE" dirty="0" err="1"/>
              <a:t>училище</a:t>
            </a:r>
            <a:r>
              <a:rPr lang="de-DE" dirty="0"/>
              <a:t> </a:t>
            </a:r>
            <a:r>
              <a:rPr lang="de-DE" dirty="0" err="1"/>
              <a:t>се</a:t>
            </a:r>
            <a:r>
              <a:rPr lang="de-DE" dirty="0"/>
              <a:t> </a:t>
            </a:r>
            <a:r>
              <a:rPr lang="de-DE" dirty="0" err="1"/>
              <a:t>провеждат</a:t>
            </a:r>
            <a:r>
              <a:rPr lang="bg-BG" dirty="0"/>
              <a:t> разнообразни </a:t>
            </a:r>
            <a:r>
              <a:rPr lang="de-DE" dirty="0" err="1"/>
              <a:t>проекти</a:t>
            </a:r>
            <a:r>
              <a:rPr lang="de-DE" dirty="0"/>
              <a:t>. </a:t>
            </a:r>
            <a:r>
              <a:rPr lang="de-DE" dirty="0" err="1"/>
              <a:t>Те</a:t>
            </a:r>
            <a:r>
              <a:rPr lang="de-DE" dirty="0"/>
              <a:t> </a:t>
            </a:r>
            <a:r>
              <a:rPr lang="de-DE" dirty="0" err="1"/>
              <a:t>се</a:t>
            </a:r>
            <a:r>
              <a:rPr lang="de-DE" dirty="0"/>
              <a:t> </a:t>
            </a:r>
            <a:r>
              <a:rPr lang="de-DE" dirty="0" err="1"/>
              <a:t>организират</a:t>
            </a:r>
            <a:r>
              <a:rPr lang="de-DE" dirty="0"/>
              <a:t> </a:t>
            </a:r>
            <a:r>
              <a:rPr lang="de-DE" dirty="0" err="1"/>
              <a:t>предимно</a:t>
            </a:r>
            <a:r>
              <a:rPr lang="de-DE" dirty="0"/>
              <a:t> </a:t>
            </a:r>
            <a:r>
              <a:rPr lang="de-DE" dirty="0" err="1"/>
              <a:t>от</a:t>
            </a:r>
            <a:r>
              <a:rPr lang="de-DE" dirty="0"/>
              <a:t> </a:t>
            </a:r>
            <a:r>
              <a:rPr lang="de-DE" dirty="0" err="1"/>
              <a:t>училищните</a:t>
            </a:r>
            <a:r>
              <a:rPr lang="bg-BG" dirty="0"/>
              <a:t> и с</a:t>
            </a:r>
            <a:r>
              <a:rPr lang="de-DE" dirty="0" err="1"/>
              <a:t>оциални</a:t>
            </a:r>
            <a:r>
              <a:rPr lang="bg-BG" dirty="0"/>
              <a:t>те</a:t>
            </a:r>
            <a:r>
              <a:rPr lang="de-DE" dirty="0"/>
              <a:t> </a:t>
            </a:r>
            <a:r>
              <a:rPr lang="de-DE" dirty="0" err="1"/>
              <a:t>работници</a:t>
            </a:r>
            <a:r>
              <a:rPr lang="de-DE" dirty="0"/>
              <a:t>. </a:t>
            </a:r>
            <a:r>
              <a:rPr lang="bg-BG" dirty="0"/>
              <a:t>Гостуват ни специалисти от други институции за презентиране на различни проекти и разработване на теми свързани с тях, или ние </a:t>
            </a:r>
            <a:r>
              <a:rPr lang="de-DE" dirty="0" err="1"/>
              <a:t>посещаваме</a:t>
            </a:r>
            <a:r>
              <a:rPr lang="bg-BG" dirty="0"/>
              <a:t> интересни и познавателни </a:t>
            </a:r>
            <a:r>
              <a:rPr lang="de-DE" dirty="0" err="1"/>
              <a:t>места</a:t>
            </a:r>
            <a:r>
              <a:rPr lang="de-DE" dirty="0"/>
              <a:t>.</a:t>
            </a:r>
            <a:r>
              <a:rPr lang="bg-BG" dirty="0"/>
              <a:t> З</a:t>
            </a:r>
            <a:r>
              <a:rPr lang="de-DE" dirty="0"/>
              <a:t>а </a:t>
            </a:r>
            <a:r>
              <a:rPr lang="bg-BG" dirty="0"/>
              <a:t>новодошлите в Германия </a:t>
            </a:r>
            <a:r>
              <a:rPr lang="de-DE" dirty="0" err="1"/>
              <a:t>ученици</a:t>
            </a:r>
            <a:r>
              <a:rPr lang="de-DE" dirty="0"/>
              <a:t>,</a:t>
            </a:r>
            <a:r>
              <a:rPr lang="bg-BG" dirty="0"/>
              <a:t> се провежда проекта</a:t>
            </a:r>
            <a:r>
              <a:rPr lang="de-DE" dirty="0"/>
              <a:t> „</a:t>
            </a:r>
            <a:r>
              <a:rPr lang="bg-BG" dirty="0"/>
              <a:t>Н</a:t>
            </a:r>
            <a:r>
              <a:rPr lang="de-DE" dirty="0" err="1"/>
              <a:t>ашите</a:t>
            </a:r>
            <a:r>
              <a:rPr lang="de-DE" dirty="0"/>
              <a:t> </a:t>
            </a:r>
            <a:r>
              <a:rPr lang="de-DE" dirty="0" err="1"/>
              <a:t>ценности</a:t>
            </a:r>
            <a:r>
              <a:rPr lang="de-DE" dirty="0"/>
              <a:t>“</a:t>
            </a:r>
            <a:r>
              <a:rPr lang="bg-BG" dirty="0"/>
              <a:t>, където се говори и обсъжда за </a:t>
            </a:r>
            <a:r>
              <a:rPr lang="de-DE" dirty="0" err="1"/>
              <a:t>правилата</a:t>
            </a:r>
            <a:r>
              <a:rPr lang="de-DE" dirty="0"/>
              <a:t> и </a:t>
            </a:r>
            <a:r>
              <a:rPr lang="de-DE" dirty="0" err="1"/>
              <a:t>законите</a:t>
            </a:r>
            <a:r>
              <a:rPr lang="de-DE" dirty="0"/>
              <a:t> в </a:t>
            </a:r>
            <a:r>
              <a:rPr lang="de-DE" dirty="0" err="1"/>
              <a:t>Германия</a:t>
            </a:r>
            <a:r>
              <a:rPr lang="de-DE" dirty="0"/>
              <a:t>.</a:t>
            </a:r>
            <a:r>
              <a:rPr lang="bg-BG" dirty="0"/>
              <a:t> Всяка година с</a:t>
            </a:r>
            <a:r>
              <a:rPr lang="de-DE" dirty="0" err="1"/>
              <a:t>едмокласниците</a:t>
            </a:r>
            <a:r>
              <a:rPr lang="bg-BG" dirty="0"/>
              <a:t> посещават с</a:t>
            </a:r>
            <a:r>
              <a:rPr lang="de-DE" dirty="0" err="1"/>
              <a:t>тадион</a:t>
            </a:r>
            <a:r>
              <a:rPr lang="bg-BG" dirty="0"/>
              <a:t>а</a:t>
            </a:r>
            <a:r>
              <a:rPr lang="de-DE" dirty="0"/>
              <a:t> </a:t>
            </a:r>
            <a:r>
              <a:rPr lang="de-DE" dirty="0" err="1"/>
              <a:t>на</a:t>
            </a:r>
            <a:r>
              <a:rPr lang="de-DE" dirty="0"/>
              <a:t> BVB и </a:t>
            </a:r>
            <a:r>
              <a:rPr lang="bg-BG" dirty="0"/>
              <a:t>говорят за коректността </a:t>
            </a:r>
            <a:r>
              <a:rPr lang="de-DE" dirty="0"/>
              <a:t>и </a:t>
            </a:r>
            <a:r>
              <a:rPr lang="de-DE" dirty="0" err="1"/>
              <a:t>как</a:t>
            </a:r>
            <a:r>
              <a:rPr lang="de-DE" dirty="0"/>
              <a:t> </a:t>
            </a:r>
            <a:r>
              <a:rPr lang="bg-BG" dirty="0"/>
              <a:t>може човек да се застъпи за </a:t>
            </a:r>
            <a:r>
              <a:rPr lang="de-DE" dirty="0" err="1"/>
              <a:t>друг</a:t>
            </a:r>
            <a:r>
              <a:rPr lang="bg-BG" dirty="0"/>
              <a:t> човек. Освен това, </a:t>
            </a:r>
            <a:r>
              <a:rPr lang="de-DE" dirty="0" err="1"/>
              <a:t>всяка</a:t>
            </a:r>
            <a:r>
              <a:rPr lang="de-DE" dirty="0"/>
              <a:t> </a:t>
            </a:r>
            <a:r>
              <a:rPr lang="de-DE" dirty="0" err="1"/>
              <a:t>година</a:t>
            </a:r>
            <a:r>
              <a:rPr lang="bg-BG" dirty="0"/>
              <a:t> се състои </a:t>
            </a:r>
            <a:r>
              <a:rPr lang="de-DE" dirty="0"/>
              <a:t>„</a:t>
            </a:r>
            <a:r>
              <a:rPr lang="bg-BG" dirty="0"/>
              <a:t>Седмицата на проектите</a:t>
            </a:r>
            <a:r>
              <a:rPr lang="de-DE" dirty="0"/>
              <a:t>“</a:t>
            </a:r>
            <a:r>
              <a:rPr lang="bg-BG" dirty="0"/>
              <a:t> по конкретна тема за </a:t>
            </a:r>
            <a:r>
              <a:rPr lang="de-DE" dirty="0" err="1"/>
              <a:t>цялото</a:t>
            </a:r>
            <a:r>
              <a:rPr lang="de-DE" dirty="0"/>
              <a:t> </a:t>
            </a:r>
            <a:r>
              <a:rPr lang="de-DE" dirty="0" err="1"/>
              <a:t>училище</a:t>
            </a:r>
            <a:r>
              <a:rPr lang="bg-BG" dirty="0"/>
              <a:t>. Изминалата година темата беше </a:t>
            </a:r>
            <a:r>
              <a:rPr lang="de-DE" dirty="0"/>
              <a:t>„</a:t>
            </a:r>
            <a:r>
              <a:rPr lang="bg-BG" dirty="0"/>
              <a:t>Отношението към околната среда</a:t>
            </a:r>
            <a:r>
              <a:rPr lang="de-DE" dirty="0"/>
              <a:t>“</a:t>
            </a:r>
            <a:r>
              <a:rPr lang="bg-BG" dirty="0"/>
              <a:t>.</a:t>
            </a:r>
            <a:endParaRPr lang="de-DE" dirty="0"/>
          </a:p>
          <a:p>
            <a:pPr marL="0" indent="0">
              <a:buNone/>
            </a:pPr>
            <a:r>
              <a:rPr lang="de-DE" dirty="0"/>
              <a:t> </a:t>
            </a:r>
          </a:p>
          <a:p>
            <a:pPr marL="0" indent="0">
              <a:buNone/>
            </a:pPr>
            <a:r>
              <a:rPr lang="bg-BG" b="1" dirty="0"/>
              <a:t>Уроци по роден език</a:t>
            </a:r>
            <a:endParaRPr lang="de-DE" dirty="0"/>
          </a:p>
          <a:p>
            <a:pPr marL="0" indent="0">
              <a:buNone/>
            </a:pPr>
            <a:r>
              <a:rPr lang="bg-BG" dirty="0"/>
              <a:t>В н</a:t>
            </a:r>
            <a:r>
              <a:rPr lang="de-DE" dirty="0" err="1"/>
              <a:t>ашето</a:t>
            </a:r>
            <a:r>
              <a:rPr lang="de-DE" dirty="0"/>
              <a:t> </a:t>
            </a:r>
            <a:r>
              <a:rPr lang="de-DE" dirty="0" err="1"/>
              <a:t>училище</a:t>
            </a:r>
            <a:r>
              <a:rPr lang="bg-BG" dirty="0"/>
              <a:t> се</a:t>
            </a:r>
            <a:r>
              <a:rPr lang="de-DE" dirty="0"/>
              <a:t> </a:t>
            </a:r>
            <a:r>
              <a:rPr lang="de-DE" dirty="0" err="1"/>
              <a:t>предлага</a:t>
            </a:r>
            <a:r>
              <a:rPr lang="bg-BG" dirty="0"/>
              <a:t>т</a:t>
            </a:r>
            <a:r>
              <a:rPr lang="de-DE" dirty="0"/>
              <a:t> </a:t>
            </a:r>
            <a:r>
              <a:rPr lang="de-DE" dirty="0" err="1"/>
              <a:t>уроци</a:t>
            </a:r>
            <a:r>
              <a:rPr lang="de-DE" dirty="0"/>
              <a:t> </a:t>
            </a:r>
            <a:r>
              <a:rPr lang="de-DE" dirty="0" err="1"/>
              <a:t>по</a:t>
            </a:r>
            <a:r>
              <a:rPr lang="bg-BG" dirty="0"/>
              <a:t> роден език</a:t>
            </a:r>
            <a:r>
              <a:rPr lang="de-DE" dirty="0"/>
              <a:t>: </a:t>
            </a:r>
            <a:r>
              <a:rPr lang="de-DE" dirty="0" err="1"/>
              <a:t>турски</a:t>
            </a:r>
            <a:r>
              <a:rPr lang="de-DE" dirty="0"/>
              <a:t>, </a:t>
            </a:r>
            <a:r>
              <a:rPr lang="de-DE" dirty="0" err="1"/>
              <a:t>македонски</a:t>
            </a:r>
            <a:r>
              <a:rPr lang="de-DE" dirty="0"/>
              <a:t> и </a:t>
            </a:r>
            <a:r>
              <a:rPr lang="de-DE" dirty="0" err="1"/>
              <a:t>босненски</a:t>
            </a:r>
            <a:r>
              <a:rPr lang="bg-BG" dirty="0"/>
              <a:t>. Дава се </a:t>
            </a:r>
            <a:r>
              <a:rPr lang="de-DE" dirty="0" err="1"/>
              <a:t>възможност</a:t>
            </a:r>
            <a:r>
              <a:rPr lang="de-DE" dirty="0"/>
              <a:t> </a:t>
            </a:r>
            <a:r>
              <a:rPr lang="de-DE" dirty="0" err="1"/>
              <a:t>майчиния</a:t>
            </a:r>
            <a:r>
              <a:rPr lang="bg-BG" dirty="0"/>
              <a:t>т</a:t>
            </a:r>
            <a:r>
              <a:rPr lang="de-DE" dirty="0"/>
              <a:t> </a:t>
            </a:r>
            <a:r>
              <a:rPr lang="de-DE" dirty="0" err="1"/>
              <a:t>си</a:t>
            </a:r>
            <a:r>
              <a:rPr lang="de-DE" dirty="0"/>
              <a:t> </a:t>
            </a:r>
            <a:r>
              <a:rPr lang="de-DE" dirty="0" err="1"/>
              <a:t>език</a:t>
            </a:r>
            <a:r>
              <a:rPr lang="de-DE" dirty="0"/>
              <a:t> </a:t>
            </a:r>
            <a:r>
              <a:rPr lang="bg-BG" dirty="0"/>
              <a:t>да се поддържа и развива </a:t>
            </a:r>
            <a:r>
              <a:rPr lang="de-DE" dirty="0" err="1"/>
              <a:t>още</a:t>
            </a:r>
            <a:r>
              <a:rPr lang="de-DE" dirty="0"/>
              <a:t> </a:t>
            </a:r>
            <a:r>
              <a:rPr lang="de-DE" dirty="0" err="1"/>
              <a:t>по-добре</a:t>
            </a:r>
            <a:r>
              <a:rPr lang="de-DE" dirty="0"/>
              <a:t>.</a:t>
            </a:r>
            <a:r>
              <a:rPr lang="bg-BG" dirty="0"/>
              <a:t> В</a:t>
            </a:r>
            <a:r>
              <a:rPr lang="de-DE" dirty="0" err="1"/>
              <a:t>сички</a:t>
            </a:r>
            <a:r>
              <a:rPr lang="bg-BG" dirty="0"/>
              <a:t> ученици</a:t>
            </a:r>
            <a:r>
              <a:rPr lang="de-DE" dirty="0"/>
              <a:t> </a:t>
            </a:r>
            <a:r>
              <a:rPr lang="de-DE" dirty="0" err="1"/>
              <a:t>смятат</a:t>
            </a:r>
            <a:r>
              <a:rPr lang="de-DE" dirty="0"/>
              <a:t>, </a:t>
            </a:r>
            <a:r>
              <a:rPr lang="de-DE" dirty="0" err="1"/>
              <a:t>че</a:t>
            </a:r>
            <a:r>
              <a:rPr lang="bg-BG" dirty="0"/>
              <a:t> това е нещо страхотно</a:t>
            </a:r>
            <a:r>
              <a:rPr lang="de-DE" dirty="0"/>
              <a:t>! В </a:t>
            </a:r>
            <a:r>
              <a:rPr lang="de-DE" dirty="0" err="1"/>
              <a:t>края</a:t>
            </a:r>
            <a:r>
              <a:rPr lang="de-DE" dirty="0"/>
              <a:t> </a:t>
            </a:r>
            <a:r>
              <a:rPr lang="de-DE" dirty="0" err="1"/>
              <a:t>на</a:t>
            </a:r>
            <a:r>
              <a:rPr lang="de-DE" dirty="0"/>
              <a:t> 10 </a:t>
            </a:r>
            <a:r>
              <a:rPr lang="de-DE" dirty="0" err="1"/>
              <a:t>клас</a:t>
            </a:r>
            <a:r>
              <a:rPr lang="bg-BG" dirty="0"/>
              <a:t> се провежда</a:t>
            </a:r>
            <a:r>
              <a:rPr lang="de-DE" dirty="0"/>
              <a:t> </a:t>
            </a:r>
            <a:r>
              <a:rPr lang="de-DE" dirty="0" err="1"/>
              <a:t>езиков</a:t>
            </a:r>
            <a:r>
              <a:rPr lang="de-DE" dirty="0"/>
              <a:t> </a:t>
            </a:r>
            <a:r>
              <a:rPr lang="de-DE" dirty="0" err="1"/>
              <a:t>изпит</a:t>
            </a:r>
            <a:r>
              <a:rPr lang="bg-BG" dirty="0"/>
              <a:t> по изучавания роден език. С оценката от изпита по роден език се дава</a:t>
            </a:r>
            <a:r>
              <a:rPr lang="de-DE" dirty="0"/>
              <a:t> </a:t>
            </a:r>
            <a:r>
              <a:rPr lang="de-DE" dirty="0" err="1"/>
              <a:t>възможност</a:t>
            </a:r>
            <a:r>
              <a:rPr lang="de-DE" dirty="0"/>
              <a:t> </a:t>
            </a:r>
            <a:r>
              <a:rPr lang="de-DE" dirty="0" err="1"/>
              <a:t>да</a:t>
            </a:r>
            <a:r>
              <a:rPr lang="de-DE" dirty="0"/>
              <a:t> </a:t>
            </a:r>
            <a:r>
              <a:rPr lang="bg-BG" dirty="0"/>
              <a:t>се изравни оценката от матурата по</a:t>
            </a:r>
            <a:r>
              <a:rPr lang="de-DE" dirty="0"/>
              <a:t> </a:t>
            </a:r>
            <a:r>
              <a:rPr lang="de-DE" dirty="0" err="1"/>
              <a:t>английски</a:t>
            </a:r>
            <a:r>
              <a:rPr lang="de-DE" dirty="0"/>
              <a:t> </a:t>
            </a:r>
            <a:r>
              <a:rPr lang="de-DE" dirty="0" err="1"/>
              <a:t>език</a:t>
            </a:r>
            <a:r>
              <a:rPr lang="de-DE" dirty="0"/>
              <a:t>.</a:t>
            </a:r>
            <a:r>
              <a:rPr lang="bg-BG" dirty="0"/>
              <a:t> Например, </a:t>
            </a:r>
            <a:r>
              <a:rPr lang="de-DE" dirty="0" err="1"/>
              <a:t>ако</a:t>
            </a:r>
            <a:r>
              <a:rPr lang="de-DE" dirty="0"/>
              <a:t> </a:t>
            </a:r>
            <a:r>
              <a:rPr lang="bg-BG" dirty="0"/>
              <a:t>оценката от матурата по </a:t>
            </a:r>
            <a:r>
              <a:rPr lang="de-DE" dirty="0" err="1"/>
              <a:t>английски</a:t>
            </a:r>
            <a:r>
              <a:rPr lang="de-DE" dirty="0"/>
              <a:t> </a:t>
            </a:r>
            <a:r>
              <a:rPr lang="de-DE" dirty="0" err="1"/>
              <a:t>език</a:t>
            </a:r>
            <a:r>
              <a:rPr lang="de-DE" dirty="0"/>
              <a:t> </a:t>
            </a:r>
            <a:r>
              <a:rPr lang="bg-BG" dirty="0"/>
              <a:t>е незадоволителна, а оценката от езиковия изпит по роден език е отличен или мн.добър , може слабата оценка да се изравни с отличната.</a:t>
            </a:r>
            <a:endParaRPr lang="de-DE" dirty="0"/>
          </a:p>
          <a:p>
            <a:pPr marL="0" indent="0">
              <a:buNone/>
            </a:pPr>
            <a:endParaRPr lang="de-DE" dirty="0"/>
          </a:p>
        </p:txBody>
      </p:sp>
    </p:spTree>
    <p:extLst>
      <p:ext uri="{BB962C8B-B14F-4D97-AF65-F5344CB8AC3E}">
        <p14:creationId xmlns:p14="http://schemas.microsoft.com/office/powerpoint/2010/main" val="533602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bg-BG" b="1" dirty="0"/>
              <a:t>Лица </a:t>
            </a:r>
            <a:endParaRPr lang="de-DE" dirty="0"/>
          </a:p>
          <a:p>
            <a:pPr marL="0" indent="0">
              <a:buNone/>
            </a:pPr>
            <a:r>
              <a:rPr lang="de-DE" b="1" dirty="0" err="1"/>
              <a:t>Учен</a:t>
            </a:r>
            <a:r>
              <a:rPr lang="bg-BG" b="1" dirty="0"/>
              <a:t>ички</a:t>
            </a:r>
            <a:r>
              <a:rPr lang="de-DE" b="1" dirty="0"/>
              <a:t> и </a:t>
            </a:r>
            <a:r>
              <a:rPr lang="bg-BG" b="1" dirty="0"/>
              <a:t>ученици</a:t>
            </a:r>
            <a:endParaRPr lang="de-DE" dirty="0"/>
          </a:p>
          <a:p>
            <a:pPr marL="0" indent="0">
              <a:buNone/>
            </a:pPr>
            <a:r>
              <a:rPr lang="bg-BG" dirty="0"/>
              <a:t>На</a:t>
            </a:r>
            <a:r>
              <a:rPr lang="de-DE" dirty="0"/>
              <a:t>й-</a:t>
            </a:r>
            <a:r>
              <a:rPr lang="de-DE" dirty="0" err="1"/>
              <a:t>важните</a:t>
            </a:r>
            <a:r>
              <a:rPr lang="bg-BG" dirty="0"/>
              <a:t> лица</a:t>
            </a:r>
            <a:r>
              <a:rPr lang="de-DE" dirty="0"/>
              <a:t> в </a:t>
            </a:r>
            <a:r>
              <a:rPr lang="de-DE" dirty="0" err="1"/>
              <a:t>нашето</a:t>
            </a:r>
            <a:r>
              <a:rPr lang="de-DE" dirty="0"/>
              <a:t> </a:t>
            </a:r>
            <a:r>
              <a:rPr lang="de-DE" dirty="0" err="1"/>
              <a:t>училище</a:t>
            </a:r>
            <a:r>
              <a:rPr lang="de-DE" dirty="0"/>
              <a:t> </a:t>
            </a:r>
            <a:r>
              <a:rPr lang="de-DE" dirty="0" err="1"/>
              <a:t>разбира</a:t>
            </a:r>
            <a:r>
              <a:rPr lang="de-DE" dirty="0"/>
              <a:t> </a:t>
            </a:r>
            <a:r>
              <a:rPr lang="de-DE" dirty="0" err="1"/>
              <a:t>се</a:t>
            </a:r>
            <a:r>
              <a:rPr lang="bg-BG" dirty="0"/>
              <a:t>, сме ние </a:t>
            </a:r>
            <a:r>
              <a:rPr lang="de-DE" dirty="0"/>
              <a:t>– 300 </a:t>
            </a:r>
            <a:r>
              <a:rPr lang="bg-BG" dirty="0"/>
              <a:t>ученици. Ние сме разпределени </a:t>
            </a:r>
            <a:r>
              <a:rPr lang="de-DE" dirty="0"/>
              <a:t>в </a:t>
            </a:r>
            <a:r>
              <a:rPr lang="bg-BG" dirty="0"/>
              <a:t>класове от </a:t>
            </a:r>
            <a:r>
              <a:rPr lang="de-DE" dirty="0"/>
              <a:t>5-</a:t>
            </a:r>
            <a:r>
              <a:rPr lang="bg-BG" dirty="0"/>
              <a:t>ти</a:t>
            </a:r>
            <a:r>
              <a:rPr lang="de-DE" dirty="0"/>
              <a:t> </a:t>
            </a:r>
            <a:r>
              <a:rPr lang="de-DE" dirty="0" err="1"/>
              <a:t>до</a:t>
            </a:r>
            <a:r>
              <a:rPr lang="de-DE" dirty="0"/>
              <a:t> 10-</a:t>
            </a:r>
            <a:r>
              <a:rPr lang="bg-BG" dirty="0"/>
              <a:t>ти. Всеки </a:t>
            </a:r>
            <a:r>
              <a:rPr lang="de-DE" dirty="0" err="1"/>
              <a:t>клас</a:t>
            </a:r>
            <a:r>
              <a:rPr lang="de-DE" dirty="0"/>
              <a:t> </a:t>
            </a:r>
            <a:r>
              <a:rPr lang="de-DE" dirty="0" err="1"/>
              <a:t>има</a:t>
            </a:r>
            <a:r>
              <a:rPr lang="de-DE" dirty="0"/>
              <a:t> </a:t>
            </a:r>
            <a:r>
              <a:rPr lang="bg-BG" dirty="0"/>
              <a:t>по две паралелки.  С</a:t>
            </a:r>
            <a:r>
              <a:rPr lang="de-DE" dirty="0" err="1"/>
              <a:t>амо</a:t>
            </a:r>
            <a:r>
              <a:rPr lang="de-DE" dirty="0"/>
              <a:t> </a:t>
            </a:r>
            <a:r>
              <a:rPr lang="bg-BG" dirty="0"/>
              <a:t>седмите класове са по три паралелки. Ние сме ученици от </a:t>
            </a:r>
            <a:r>
              <a:rPr lang="de-DE" dirty="0" err="1"/>
              <a:t>раз</a:t>
            </a:r>
            <a:r>
              <a:rPr lang="bg-BG" dirty="0"/>
              <a:t>личен произход</a:t>
            </a:r>
            <a:r>
              <a:rPr lang="de-DE" dirty="0"/>
              <a:t> и </a:t>
            </a:r>
            <a:r>
              <a:rPr lang="de-DE" dirty="0" err="1"/>
              <a:t>говорим</a:t>
            </a:r>
            <a:r>
              <a:rPr lang="bg-BG" dirty="0"/>
              <a:t> различни</a:t>
            </a:r>
            <a:r>
              <a:rPr lang="de-DE" dirty="0"/>
              <a:t> </a:t>
            </a:r>
            <a:r>
              <a:rPr lang="de-DE" dirty="0" err="1"/>
              <a:t>езици</a:t>
            </a:r>
            <a:r>
              <a:rPr lang="de-DE" dirty="0"/>
              <a:t>,</a:t>
            </a:r>
            <a:r>
              <a:rPr lang="bg-BG" dirty="0"/>
              <a:t> затова при нас винаги е весело.</a:t>
            </a:r>
            <a:endParaRPr lang="de-DE" dirty="0"/>
          </a:p>
          <a:p>
            <a:pPr marL="0" indent="0">
              <a:buNone/>
            </a:pPr>
            <a:r>
              <a:rPr lang="de-DE" dirty="0"/>
              <a:t> </a:t>
            </a:r>
          </a:p>
          <a:p>
            <a:pPr marL="0" indent="0">
              <a:buNone/>
            </a:pPr>
            <a:r>
              <a:rPr lang="de-DE" dirty="0"/>
              <a:t> </a:t>
            </a:r>
          </a:p>
          <a:p>
            <a:pPr marL="0" indent="0">
              <a:buNone/>
            </a:pPr>
            <a:r>
              <a:rPr lang="bg-BG" b="1" dirty="0"/>
              <a:t>Управа </a:t>
            </a:r>
            <a:r>
              <a:rPr lang="de-DE" b="1" dirty="0"/>
              <a:t>(</a:t>
            </a:r>
            <a:r>
              <a:rPr lang="bg-BG" b="1" dirty="0"/>
              <a:t>г</a:t>
            </a:r>
            <a:r>
              <a:rPr lang="de-DE" b="1" dirty="0"/>
              <a:t>-</a:t>
            </a:r>
            <a:r>
              <a:rPr lang="bg-BG" b="1" dirty="0"/>
              <a:t>жа Дорш и г</a:t>
            </a:r>
            <a:r>
              <a:rPr lang="de-DE" b="1" dirty="0"/>
              <a:t>-</a:t>
            </a:r>
            <a:r>
              <a:rPr lang="bg-BG" b="1" dirty="0"/>
              <a:t>жа Шипер</a:t>
            </a:r>
            <a:r>
              <a:rPr lang="de-DE" b="1" dirty="0"/>
              <a:t>)</a:t>
            </a:r>
            <a:endParaRPr lang="de-DE" dirty="0"/>
          </a:p>
          <a:p>
            <a:pPr marL="0" indent="0">
              <a:buNone/>
            </a:pPr>
            <a:r>
              <a:rPr lang="de-DE" dirty="0"/>
              <a:t>Г-</a:t>
            </a:r>
            <a:r>
              <a:rPr lang="de-DE" dirty="0" err="1"/>
              <a:t>жа</a:t>
            </a:r>
            <a:r>
              <a:rPr lang="de-DE" dirty="0"/>
              <a:t> </a:t>
            </a:r>
            <a:r>
              <a:rPr lang="de-DE" dirty="0" err="1"/>
              <a:t>До</a:t>
            </a:r>
            <a:r>
              <a:rPr lang="bg-BG" dirty="0"/>
              <a:t>р</a:t>
            </a:r>
            <a:r>
              <a:rPr lang="de-DE" dirty="0"/>
              <a:t>ш е </a:t>
            </a:r>
            <a:r>
              <a:rPr lang="de-DE" dirty="0" err="1"/>
              <a:t>нашата</a:t>
            </a:r>
            <a:r>
              <a:rPr lang="de-DE" dirty="0"/>
              <a:t> </a:t>
            </a:r>
            <a:r>
              <a:rPr lang="de-DE" dirty="0" err="1"/>
              <a:t>директорка</a:t>
            </a:r>
            <a:r>
              <a:rPr lang="de-DE" dirty="0"/>
              <a:t>, а г-</a:t>
            </a:r>
            <a:r>
              <a:rPr lang="de-DE" dirty="0" err="1"/>
              <a:t>жа</a:t>
            </a:r>
            <a:r>
              <a:rPr lang="de-DE" dirty="0"/>
              <a:t> </a:t>
            </a:r>
            <a:r>
              <a:rPr lang="de-DE" dirty="0" err="1"/>
              <a:t>Шип</a:t>
            </a:r>
            <a:r>
              <a:rPr lang="bg-BG" dirty="0"/>
              <a:t>е</a:t>
            </a:r>
            <a:r>
              <a:rPr lang="de-DE" dirty="0"/>
              <a:t>р </a:t>
            </a:r>
            <a:r>
              <a:rPr lang="bg-BG" dirty="0"/>
              <a:t>е зам. директорката </a:t>
            </a:r>
            <a:r>
              <a:rPr lang="de-DE" dirty="0"/>
              <a:t>–</a:t>
            </a:r>
            <a:r>
              <a:rPr lang="bg-BG" dirty="0"/>
              <a:t> тяхната </a:t>
            </a:r>
            <a:r>
              <a:rPr lang="de-DE" dirty="0" err="1"/>
              <a:t>задача</a:t>
            </a:r>
            <a:r>
              <a:rPr lang="de-DE" dirty="0"/>
              <a:t> е</a:t>
            </a:r>
            <a:r>
              <a:rPr lang="bg-BG" dirty="0"/>
              <a:t> да подписвст документи и да водят разговори с родители и ученици, да свикват учителските съвещания и да изготвят седмичната учебна програма. Те се занимават с всичко най</a:t>
            </a:r>
            <a:r>
              <a:rPr lang="de-DE" dirty="0"/>
              <a:t>-</a:t>
            </a:r>
            <a:r>
              <a:rPr lang="bg-BG" dirty="0"/>
              <a:t>важно за нашето училище. Управителките на нашето училище са много мили и търпеливи.</a:t>
            </a:r>
            <a:endParaRPr lang="de-DE" dirty="0"/>
          </a:p>
          <a:p>
            <a:pPr marL="0" indent="0">
              <a:buNone/>
            </a:pPr>
            <a:endParaRPr lang="de-DE" dirty="0"/>
          </a:p>
        </p:txBody>
      </p:sp>
    </p:spTree>
    <p:extLst>
      <p:ext uri="{BB962C8B-B14F-4D97-AF65-F5344CB8AC3E}">
        <p14:creationId xmlns:p14="http://schemas.microsoft.com/office/powerpoint/2010/main" val="3426860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bg-BG" b="1" dirty="0"/>
              <a:t>Секретарка </a:t>
            </a:r>
            <a:r>
              <a:rPr lang="de-DE" b="1" dirty="0"/>
              <a:t>(</a:t>
            </a:r>
            <a:r>
              <a:rPr lang="bg-BG" b="1" dirty="0"/>
              <a:t>г</a:t>
            </a:r>
            <a:r>
              <a:rPr lang="de-DE" b="1" dirty="0"/>
              <a:t>-</a:t>
            </a:r>
            <a:r>
              <a:rPr lang="bg-BG" b="1" dirty="0"/>
              <a:t>жа Брайонс</a:t>
            </a:r>
            <a:r>
              <a:rPr lang="de-DE" b="1" dirty="0"/>
              <a:t>)</a:t>
            </a:r>
            <a:endParaRPr lang="de-DE" dirty="0"/>
          </a:p>
          <a:p>
            <a:pPr marL="0" indent="0">
              <a:buNone/>
            </a:pPr>
            <a:r>
              <a:rPr lang="bg-BG" dirty="0"/>
              <a:t>С</a:t>
            </a:r>
            <a:r>
              <a:rPr lang="de-DE" dirty="0" err="1"/>
              <a:t>екретарка</a:t>
            </a:r>
            <a:r>
              <a:rPr lang="bg-BG" dirty="0"/>
              <a:t>та ни вече 20 години при нас. Освен в нашето училище, тя работи и в още едно. В</a:t>
            </a:r>
            <a:r>
              <a:rPr lang="de-DE" dirty="0"/>
              <a:t> </a:t>
            </a:r>
            <a:r>
              <a:rPr lang="de-DE" dirty="0" err="1"/>
              <a:t>понеделник</a:t>
            </a:r>
            <a:r>
              <a:rPr lang="bg-BG" dirty="0"/>
              <a:t>, </a:t>
            </a:r>
            <a:r>
              <a:rPr lang="de-DE" dirty="0" err="1"/>
              <a:t>сряда</a:t>
            </a:r>
            <a:r>
              <a:rPr lang="de-DE" dirty="0"/>
              <a:t> и </a:t>
            </a:r>
            <a:r>
              <a:rPr lang="de-DE" dirty="0" err="1"/>
              <a:t>четвъртък</a:t>
            </a:r>
            <a:r>
              <a:rPr lang="de-DE" dirty="0"/>
              <a:t> </a:t>
            </a:r>
            <a:r>
              <a:rPr lang="de-DE" dirty="0" err="1"/>
              <a:t>от</a:t>
            </a:r>
            <a:r>
              <a:rPr lang="de-DE" dirty="0"/>
              <a:t> 9:00 </a:t>
            </a:r>
            <a:r>
              <a:rPr lang="de-DE" dirty="0" err="1"/>
              <a:t>до</a:t>
            </a:r>
            <a:r>
              <a:rPr lang="de-DE" dirty="0"/>
              <a:t> 15:00 </a:t>
            </a:r>
            <a:r>
              <a:rPr lang="de-DE" dirty="0" err="1"/>
              <a:t>часа</a:t>
            </a:r>
            <a:r>
              <a:rPr lang="bg-BG" dirty="0"/>
              <a:t> е работното </a:t>
            </a:r>
            <a:r>
              <a:rPr lang="de-DE" dirty="0"/>
              <a:t>`</a:t>
            </a:r>
            <a:r>
              <a:rPr lang="bg-BG" dirty="0"/>
              <a:t>и време</a:t>
            </a:r>
            <a:r>
              <a:rPr lang="de-DE" dirty="0"/>
              <a:t>.</a:t>
            </a:r>
            <a:r>
              <a:rPr lang="bg-BG" dirty="0"/>
              <a:t> Секретарката ни помага при изготвянето и попълването на училищната документация и формуляри. Оформя също и документи свързани с други социални институции, поема заявления, издава удостоверения за записване и отписване, предава заявления за издаване на ученически карти за безплатно ползване на градския транспорт и други подобни дейности. Тя винаги е мила и учтива с нас. </a:t>
            </a:r>
            <a:r>
              <a:rPr lang="de-DE" dirty="0" err="1"/>
              <a:t>Винаги</a:t>
            </a:r>
            <a:r>
              <a:rPr lang="de-DE" dirty="0"/>
              <a:t> </a:t>
            </a:r>
            <a:r>
              <a:rPr lang="de-DE" dirty="0" err="1"/>
              <a:t>можем</a:t>
            </a:r>
            <a:r>
              <a:rPr lang="de-DE" dirty="0"/>
              <a:t> </a:t>
            </a:r>
            <a:r>
              <a:rPr lang="de-DE" dirty="0" err="1"/>
              <a:t>да</a:t>
            </a:r>
            <a:r>
              <a:rPr lang="de-DE" dirty="0"/>
              <a:t> </a:t>
            </a:r>
            <a:r>
              <a:rPr lang="bg-BG" dirty="0"/>
              <a:t>я попитаме  и помолим за нещо, тя бързо ще намери отговор и решение на нещата</a:t>
            </a:r>
            <a:r>
              <a:rPr lang="de-DE" dirty="0"/>
              <a:t>.</a:t>
            </a:r>
          </a:p>
          <a:p>
            <a:pPr marL="0" indent="0">
              <a:buNone/>
            </a:pPr>
            <a:r>
              <a:rPr lang="de-DE" dirty="0"/>
              <a:t> </a:t>
            </a:r>
          </a:p>
          <a:p>
            <a:pPr marL="0" indent="0">
              <a:buNone/>
            </a:pPr>
            <a:r>
              <a:rPr lang="de-DE" dirty="0"/>
              <a:t> </a:t>
            </a:r>
          </a:p>
          <a:p>
            <a:pPr marL="0" indent="0">
              <a:buNone/>
            </a:pPr>
            <a:r>
              <a:rPr lang="bg-BG" b="1" dirty="0"/>
              <a:t>Домакин </a:t>
            </a:r>
            <a:r>
              <a:rPr lang="de-DE" b="1" dirty="0"/>
              <a:t>( </a:t>
            </a:r>
            <a:r>
              <a:rPr lang="bg-BG" b="1" dirty="0"/>
              <a:t>г</a:t>
            </a:r>
            <a:r>
              <a:rPr lang="de-DE" b="1" dirty="0"/>
              <a:t>-</a:t>
            </a:r>
            <a:r>
              <a:rPr lang="bg-BG" b="1" dirty="0"/>
              <a:t>н Добринг</a:t>
            </a:r>
            <a:r>
              <a:rPr lang="de-DE" b="1" dirty="0"/>
              <a:t>)</a:t>
            </a:r>
            <a:endParaRPr lang="de-DE" dirty="0"/>
          </a:p>
          <a:p>
            <a:pPr marL="0" indent="0">
              <a:buNone/>
            </a:pPr>
            <a:r>
              <a:rPr lang="bg-BG" dirty="0"/>
              <a:t>Домакинът </a:t>
            </a:r>
            <a:r>
              <a:rPr lang="de-DE" dirty="0"/>
              <a:t> </a:t>
            </a:r>
            <a:r>
              <a:rPr lang="de-DE" dirty="0" err="1"/>
              <a:t>организира</a:t>
            </a:r>
            <a:r>
              <a:rPr lang="de-DE" dirty="0"/>
              <a:t> </a:t>
            </a:r>
            <a:r>
              <a:rPr lang="de-DE" dirty="0" err="1"/>
              <a:t>всичко</a:t>
            </a:r>
            <a:r>
              <a:rPr lang="bg-BG" dirty="0"/>
              <a:t> свързано с поддръжката на</a:t>
            </a:r>
            <a:r>
              <a:rPr lang="de-DE" dirty="0"/>
              <a:t> </a:t>
            </a:r>
            <a:r>
              <a:rPr lang="de-DE" dirty="0" err="1"/>
              <a:t>училището</a:t>
            </a:r>
            <a:r>
              <a:rPr lang="de-DE" dirty="0"/>
              <a:t>.</a:t>
            </a:r>
            <a:r>
              <a:rPr lang="bg-BG" dirty="0"/>
              <a:t> Той</a:t>
            </a:r>
            <a:r>
              <a:rPr lang="de-DE" dirty="0"/>
              <a:t> </a:t>
            </a:r>
            <a:r>
              <a:rPr lang="de-DE" dirty="0" err="1"/>
              <a:t>поправя</a:t>
            </a:r>
            <a:r>
              <a:rPr lang="bg-BG" dirty="0"/>
              <a:t> това,</a:t>
            </a:r>
            <a:r>
              <a:rPr lang="de-DE" dirty="0"/>
              <a:t> </a:t>
            </a:r>
            <a:r>
              <a:rPr lang="de-DE" dirty="0" err="1"/>
              <a:t>което</a:t>
            </a:r>
            <a:r>
              <a:rPr lang="de-DE" dirty="0"/>
              <a:t> е </a:t>
            </a:r>
            <a:r>
              <a:rPr lang="de-DE" dirty="0" err="1"/>
              <a:t>счупено</a:t>
            </a:r>
            <a:r>
              <a:rPr lang="de-DE" dirty="0"/>
              <a:t> </a:t>
            </a:r>
            <a:r>
              <a:rPr lang="de-DE" dirty="0" err="1"/>
              <a:t>или</a:t>
            </a:r>
            <a:r>
              <a:rPr lang="de-DE" dirty="0"/>
              <a:t> </a:t>
            </a:r>
            <a:r>
              <a:rPr lang="de-DE" dirty="0" err="1"/>
              <a:t>не</a:t>
            </a:r>
            <a:r>
              <a:rPr lang="de-DE" dirty="0"/>
              <a:t> </a:t>
            </a:r>
            <a:r>
              <a:rPr lang="de-DE" dirty="0" err="1"/>
              <a:t>работи</a:t>
            </a:r>
            <a:r>
              <a:rPr lang="de-DE" dirty="0"/>
              <a:t> </a:t>
            </a:r>
            <a:r>
              <a:rPr lang="bg-BG" dirty="0"/>
              <a:t>добре</a:t>
            </a:r>
            <a:r>
              <a:rPr lang="de-DE" dirty="0"/>
              <a:t>. </a:t>
            </a:r>
            <a:r>
              <a:rPr lang="de-DE" dirty="0" err="1"/>
              <a:t>Той</a:t>
            </a:r>
            <a:r>
              <a:rPr lang="bg-BG" dirty="0"/>
              <a:t> се грижи за</a:t>
            </a:r>
            <a:r>
              <a:rPr lang="de-DE" dirty="0"/>
              <a:t> </a:t>
            </a:r>
            <a:r>
              <a:rPr lang="de-DE" dirty="0" err="1"/>
              <a:t>двор</a:t>
            </a:r>
            <a:r>
              <a:rPr lang="bg-BG" dirty="0"/>
              <a:t>а и зеленените площи на училището, окосява тревата и подрязва храстите. Прецизно се грижи за реда на нещата. Домакинът също така, </a:t>
            </a:r>
            <a:r>
              <a:rPr lang="de-DE" dirty="0" err="1"/>
              <a:t>събира</a:t>
            </a:r>
            <a:r>
              <a:rPr lang="de-DE" dirty="0"/>
              <a:t> </a:t>
            </a:r>
            <a:r>
              <a:rPr lang="bg-BG" dirty="0"/>
              <a:t>вещи и предмети изгубени на територията на училището. Изгубените неща винаги се получава обратно.</a:t>
            </a:r>
            <a:endParaRPr lang="de-DE" dirty="0"/>
          </a:p>
          <a:p>
            <a:pPr marL="0" indent="0">
              <a:buNone/>
            </a:pPr>
            <a:endParaRPr lang="de-DE" dirty="0"/>
          </a:p>
        </p:txBody>
      </p:sp>
    </p:spTree>
    <p:extLst>
      <p:ext uri="{BB962C8B-B14F-4D97-AF65-F5344CB8AC3E}">
        <p14:creationId xmlns:p14="http://schemas.microsoft.com/office/powerpoint/2010/main" val="1692492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bg-BG" b="1" dirty="0"/>
              <a:t>Учители</a:t>
            </a:r>
            <a:endParaRPr lang="de-DE" dirty="0"/>
          </a:p>
          <a:p>
            <a:pPr marL="0" indent="0">
              <a:buNone/>
            </a:pPr>
            <a:r>
              <a:rPr lang="de-DE" dirty="0"/>
              <a:t>В </a:t>
            </a:r>
            <a:r>
              <a:rPr lang="de-DE" dirty="0" err="1"/>
              <a:t>нашето</a:t>
            </a:r>
            <a:r>
              <a:rPr lang="de-DE" dirty="0"/>
              <a:t> </a:t>
            </a:r>
            <a:r>
              <a:rPr lang="de-DE" dirty="0" err="1"/>
              <a:t>училище</a:t>
            </a:r>
            <a:r>
              <a:rPr lang="de-DE" dirty="0"/>
              <a:t> </a:t>
            </a:r>
            <a:r>
              <a:rPr lang="bg-BG" dirty="0"/>
              <a:t>има </a:t>
            </a:r>
            <a:r>
              <a:rPr lang="de-DE" dirty="0"/>
              <a:t>22</a:t>
            </a:r>
            <a:r>
              <a:rPr lang="bg-BG" dirty="0"/>
              <a:t> госпожи и 6 господина</a:t>
            </a:r>
            <a:r>
              <a:rPr lang="de-DE" dirty="0"/>
              <a:t>.</a:t>
            </a:r>
            <a:r>
              <a:rPr lang="bg-BG" dirty="0"/>
              <a:t> Те преподават по </a:t>
            </a:r>
            <a:r>
              <a:rPr lang="de-DE" dirty="0" err="1"/>
              <a:t>различни</a:t>
            </a:r>
            <a:r>
              <a:rPr lang="bg-BG" dirty="0"/>
              <a:t> учебни</a:t>
            </a:r>
            <a:r>
              <a:rPr lang="de-DE" dirty="0"/>
              <a:t> </a:t>
            </a:r>
            <a:r>
              <a:rPr lang="de-DE" dirty="0" err="1"/>
              <a:t>предмети</a:t>
            </a:r>
            <a:r>
              <a:rPr lang="bg-BG" dirty="0"/>
              <a:t>. Всички са изключително добри.</a:t>
            </a:r>
            <a:endParaRPr lang="de-DE" dirty="0"/>
          </a:p>
          <a:p>
            <a:pPr marL="0" indent="0">
              <a:buNone/>
            </a:pPr>
            <a:r>
              <a:rPr lang="de-DE" dirty="0"/>
              <a:t> </a:t>
            </a:r>
          </a:p>
          <a:p>
            <a:pPr marL="0" indent="0">
              <a:buNone/>
            </a:pPr>
            <a:r>
              <a:rPr lang="bg-BG" b="1" dirty="0"/>
              <a:t>Асистент за навлизане в професионалната сфера </a:t>
            </a:r>
            <a:r>
              <a:rPr lang="de-DE" b="1" dirty="0"/>
              <a:t>(</a:t>
            </a:r>
            <a:r>
              <a:rPr lang="bg-BG" b="1" dirty="0"/>
              <a:t>г</a:t>
            </a:r>
            <a:r>
              <a:rPr lang="de-DE" b="1" dirty="0"/>
              <a:t>-</a:t>
            </a:r>
            <a:r>
              <a:rPr lang="bg-BG" b="1" dirty="0"/>
              <a:t>н Борцеу</a:t>
            </a:r>
            <a:r>
              <a:rPr lang="de-DE" b="1" dirty="0"/>
              <a:t>)</a:t>
            </a:r>
            <a:endParaRPr lang="de-DE" dirty="0"/>
          </a:p>
          <a:p>
            <a:pPr marL="0" indent="0">
              <a:buNone/>
            </a:pPr>
            <a:r>
              <a:rPr lang="bg-BG" dirty="0"/>
              <a:t>А</a:t>
            </a:r>
            <a:r>
              <a:rPr lang="de-DE" dirty="0" err="1"/>
              <a:t>систентът</a:t>
            </a:r>
            <a:r>
              <a:rPr lang="de-DE" dirty="0"/>
              <a:t> </a:t>
            </a:r>
            <a:r>
              <a:rPr lang="de-DE" dirty="0" err="1"/>
              <a:t>работи</a:t>
            </a:r>
            <a:r>
              <a:rPr lang="bg-BG" dirty="0"/>
              <a:t> много интензивно</a:t>
            </a:r>
            <a:r>
              <a:rPr lang="de-DE" dirty="0"/>
              <a:t> с </a:t>
            </a:r>
            <a:r>
              <a:rPr lang="de-DE" dirty="0" err="1"/>
              <a:t>учениците</a:t>
            </a:r>
            <a:r>
              <a:rPr lang="de-DE" dirty="0"/>
              <a:t> </a:t>
            </a:r>
            <a:r>
              <a:rPr lang="bg-BG" dirty="0"/>
              <a:t>от </a:t>
            </a:r>
            <a:r>
              <a:rPr lang="de-DE" dirty="0"/>
              <a:t>9-</a:t>
            </a:r>
            <a:r>
              <a:rPr lang="bg-BG" dirty="0"/>
              <a:t>те</a:t>
            </a:r>
            <a:r>
              <a:rPr lang="de-DE" dirty="0"/>
              <a:t> и 10-</a:t>
            </a:r>
            <a:r>
              <a:rPr lang="bg-BG" dirty="0"/>
              <a:t>те</a:t>
            </a:r>
            <a:r>
              <a:rPr lang="de-DE" dirty="0"/>
              <a:t> </a:t>
            </a:r>
            <a:r>
              <a:rPr lang="de-DE" dirty="0" err="1"/>
              <a:t>клас</a:t>
            </a:r>
            <a:r>
              <a:rPr lang="de-DE" dirty="0"/>
              <a:t>. </a:t>
            </a:r>
            <a:r>
              <a:rPr lang="de-DE" dirty="0" err="1"/>
              <a:t>Той</a:t>
            </a:r>
            <a:r>
              <a:rPr lang="bg-BG" dirty="0"/>
              <a:t> съветва и консултира учениците за това, </a:t>
            </a:r>
            <a:r>
              <a:rPr lang="de-DE" dirty="0" err="1"/>
              <a:t>как</a:t>
            </a:r>
            <a:r>
              <a:rPr lang="de-DE" dirty="0"/>
              <a:t> </a:t>
            </a:r>
            <a:r>
              <a:rPr lang="de-DE" dirty="0" err="1"/>
              <a:t>да</a:t>
            </a:r>
            <a:r>
              <a:rPr lang="de-DE" dirty="0"/>
              <a:t> </a:t>
            </a:r>
            <a:r>
              <a:rPr lang="bg-BG" dirty="0"/>
              <a:t>продължите в професионалната сфера </a:t>
            </a:r>
            <a:r>
              <a:rPr lang="de-DE" dirty="0" err="1"/>
              <a:t>след</a:t>
            </a:r>
            <a:r>
              <a:rPr lang="de-DE" dirty="0"/>
              <a:t> </a:t>
            </a:r>
            <a:r>
              <a:rPr lang="de-DE" dirty="0" err="1"/>
              <a:t>дипломиране</a:t>
            </a:r>
            <a:r>
              <a:rPr lang="bg-BG" dirty="0"/>
              <a:t>то. Помага при усвояване написването на автобиографии </a:t>
            </a:r>
            <a:r>
              <a:rPr lang="de-DE" dirty="0"/>
              <a:t>(SV)</a:t>
            </a:r>
            <a:r>
              <a:rPr lang="bg-BG" dirty="0"/>
              <a:t> и мотивационни писма.</a:t>
            </a:r>
            <a:endParaRPr lang="de-DE" dirty="0"/>
          </a:p>
          <a:p>
            <a:pPr marL="0" indent="0">
              <a:buNone/>
            </a:pPr>
            <a:r>
              <a:rPr lang="bg-BG" dirty="0"/>
              <a:t> </a:t>
            </a:r>
            <a:endParaRPr lang="de-DE" dirty="0"/>
          </a:p>
          <a:p>
            <a:pPr marL="0" indent="0">
              <a:buNone/>
            </a:pPr>
            <a:r>
              <a:rPr lang="bg-BG" b="1" dirty="0"/>
              <a:t>Училищен социален работник </a:t>
            </a:r>
            <a:r>
              <a:rPr lang="de-DE" b="1" dirty="0"/>
              <a:t>(</a:t>
            </a:r>
            <a:r>
              <a:rPr lang="bg-BG" b="1" dirty="0"/>
              <a:t>г</a:t>
            </a:r>
            <a:r>
              <a:rPr lang="de-DE" b="1" dirty="0"/>
              <a:t>-</a:t>
            </a:r>
            <a:r>
              <a:rPr lang="bg-BG" b="1" dirty="0"/>
              <a:t>жа Кузи, г</a:t>
            </a:r>
            <a:r>
              <a:rPr lang="de-DE" b="1" dirty="0"/>
              <a:t>-</a:t>
            </a:r>
            <a:r>
              <a:rPr lang="bg-BG" b="1" dirty="0"/>
              <a:t>жа Лохман, г</a:t>
            </a:r>
            <a:r>
              <a:rPr lang="de-DE" b="1" dirty="0"/>
              <a:t>-</a:t>
            </a:r>
            <a:r>
              <a:rPr lang="bg-BG" b="1" dirty="0"/>
              <a:t>н Щайнбрюке</a:t>
            </a:r>
            <a:r>
              <a:rPr lang="de-DE" b="1" dirty="0"/>
              <a:t>)</a:t>
            </a:r>
            <a:endParaRPr lang="de-DE" dirty="0"/>
          </a:p>
          <a:p>
            <a:pPr marL="0" indent="0">
              <a:buNone/>
            </a:pPr>
            <a:r>
              <a:rPr lang="bg-BG" dirty="0"/>
              <a:t>В </a:t>
            </a:r>
            <a:r>
              <a:rPr lang="de-DE" dirty="0" err="1"/>
              <a:t>нашето</a:t>
            </a:r>
            <a:r>
              <a:rPr lang="de-DE" dirty="0"/>
              <a:t> </a:t>
            </a:r>
            <a:r>
              <a:rPr lang="de-DE" dirty="0" err="1"/>
              <a:t>училище</a:t>
            </a:r>
            <a:r>
              <a:rPr lang="bg-BG" dirty="0"/>
              <a:t> работят трима </a:t>
            </a:r>
            <a:r>
              <a:rPr lang="de-DE" dirty="0" err="1"/>
              <a:t>социални</a:t>
            </a:r>
            <a:r>
              <a:rPr lang="de-DE" dirty="0"/>
              <a:t> </a:t>
            </a:r>
            <a:r>
              <a:rPr lang="de-DE" dirty="0" err="1"/>
              <a:t>работни</a:t>
            </a:r>
            <a:r>
              <a:rPr lang="bg-BG" dirty="0"/>
              <a:t>ка</a:t>
            </a:r>
            <a:r>
              <a:rPr lang="de-DE" dirty="0"/>
              <a:t>. </a:t>
            </a:r>
            <a:r>
              <a:rPr lang="bg-BG" dirty="0"/>
              <a:t>Г</a:t>
            </a:r>
            <a:r>
              <a:rPr lang="de-DE" dirty="0"/>
              <a:t>-н </a:t>
            </a:r>
            <a:r>
              <a:rPr lang="de-DE" dirty="0" err="1"/>
              <a:t>Щайнбрюке</a:t>
            </a:r>
            <a:r>
              <a:rPr lang="bg-BG" dirty="0"/>
              <a:t> работи с учениците от </a:t>
            </a:r>
            <a:r>
              <a:rPr lang="de-DE" dirty="0"/>
              <a:t>5-</a:t>
            </a:r>
            <a:r>
              <a:rPr lang="bg-BG" dirty="0"/>
              <a:t>те</a:t>
            </a:r>
            <a:r>
              <a:rPr lang="de-DE" dirty="0"/>
              <a:t> и </a:t>
            </a:r>
          </a:p>
          <a:p>
            <a:pPr marL="0" indent="0">
              <a:buNone/>
            </a:pPr>
            <a:r>
              <a:rPr lang="de-DE" dirty="0"/>
              <a:t>6-</a:t>
            </a:r>
            <a:r>
              <a:rPr lang="bg-BG" dirty="0"/>
              <a:t>те класове, г-жа Лохман работи с </a:t>
            </a:r>
            <a:r>
              <a:rPr lang="de-DE" dirty="0"/>
              <a:t>7-</a:t>
            </a:r>
            <a:r>
              <a:rPr lang="bg-BG" dirty="0"/>
              <a:t>те</a:t>
            </a:r>
            <a:r>
              <a:rPr lang="de-DE" dirty="0"/>
              <a:t> и 8-</a:t>
            </a:r>
            <a:r>
              <a:rPr lang="bg-BG" dirty="0"/>
              <a:t>те класове, а г-жа Кузи с 9</a:t>
            </a:r>
            <a:r>
              <a:rPr lang="de-DE" dirty="0"/>
              <a:t>-</a:t>
            </a:r>
            <a:r>
              <a:rPr lang="bg-BG" dirty="0"/>
              <a:t>те </a:t>
            </a:r>
            <a:r>
              <a:rPr lang="de-DE" dirty="0"/>
              <a:t>и 10-</a:t>
            </a:r>
            <a:r>
              <a:rPr lang="bg-BG" dirty="0"/>
              <a:t>те класове</a:t>
            </a:r>
            <a:r>
              <a:rPr lang="de-DE" dirty="0"/>
              <a:t>. </a:t>
            </a:r>
            <a:r>
              <a:rPr lang="bg-BG" dirty="0"/>
              <a:t>При възникнал конфликт и проблеми винаги можем да се обърнем към тях. </a:t>
            </a:r>
            <a:r>
              <a:rPr lang="de-DE" dirty="0" err="1"/>
              <a:t>Те</a:t>
            </a:r>
            <a:r>
              <a:rPr lang="bg-BG" dirty="0"/>
              <a:t> подготвят и водят п</a:t>
            </a:r>
            <a:r>
              <a:rPr lang="de-DE" dirty="0" err="1"/>
              <a:t>роекти</a:t>
            </a:r>
            <a:r>
              <a:rPr lang="bg-BG" dirty="0"/>
              <a:t> по извън стандартни учебни теми.</a:t>
            </a:r>
            <a:endParaRPr lang="de-DE" dirty="0"/>
          </a:p>
          <a:p>
            <a:pPr marL="0" indent="0">
              <a:buNone/>
            </a:pPr>
            <a:endParaRPr lang="de-DE" dirty="0"/>
          </a:p>
        </p:txBody>
      </p:sp>
    </p:spTree>
    <p:extLst>
      <p:ext uri="{BB962C8B-B14F-4D97-AF65-F5344CB8AC3E}">
        <p14:creationId xmlns:p14="http://schemas.microsoft.com/office/powerpoint/2010/main" val="646107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bg-BG" b="1" dirty="0"/>
              <a:t>Представители на учениците </a:t>
            </a:r>
            <a:r>
              <a:rPr lang="de-DE" b="1" dirty="0"/>
              <a:t>(SV-</a:t>
            </a:r>
            <a:r>
              <a:rPr lang="bg-BG" b="1" dirty="0"/>
              <a:t>ученици</a:t>
            </a:r>
            <a:r>
              <a:rPr lang="de-DE" b="1" dirty="0"/>
              <a:t>)</a:t>
            </a:r>
            <a:endParaRPr lang="de-DE" dirty="0"/>
          </a:p>
          <a:p>
            <a:pPr marL="0" indent="0">
              <a:buNone/>
            </a:pPr>
            <a:r>
              <a:rPr lang="de-DE" dirty="0"/>
              <a:t>SV </a:t>
            </a:r>
            <a:r>
              <a:rPr lang="de-DE" dirty="0" err="1"/>
              <a:t>се</a:t>
            </a:r>
            <a:r>
              <a:rPr lang="de-DE" dirty="0"/>
              <a:t> </a:t>
            </a:r>
            <a:r>
              <a:rPr lang="de-DE" dirty="0" err="1"/>
              <a:t>състои</a:t>
            </a:r>
            <a:r>
              <a:rPr lang="de-DE" dirty="0"/>
              <a:t> </a:t>
            </a:r>
            <a:r>
              <a:rPr lang="de-DE" dirty="0" err="1"/>
              <a:t>от</a:t>
            </a:r>
            <a:r>
              <a:rPr lang="de-DE" dirty="0"/>
              <a:t> </a:t>
            </a:r>
            <a:r>
              <a:rPr lang="de-DE" dirty="0" err="1"/>
              <a:t>всички</a:t>
            </a:r>
            <a:r>
              <a:rPr lang="de-DE" dirty="0"/>
              <a:t> </a:t>
            </a:r>
            <a:r>
              <a:rPr lang="bg-BG" dirty="0"/>
              <a:t>говорители на </a:t>
            </a:r>
            <a:r>
              <a:rPr lang="de-DE" dirty="0" err="1"/>
              <a:t>клас</a:t>
            </a:r>
            <a:r>
              <a:rPr lang="bg-BG" dirty="0"/>
              <a:t>овете </a:t>
            </a:r>
            <a:r>
              <a:rPr lang="de-DE" dirty="0"/>
              <a:t>и </a:t>
            </a:r>
            <a:r>
              <a:rPr lang="de-DE" dirty="0" err="1"/>
              <a:t>представители</a:t>
            </a:r>
            <a:r>
              <a:rPr lang="de-DE" dirty="0"/>
              <a:t> </a:t>
            </a:r>
            <a:r>
              <a:rPr lang="de-DE" dirty="0" err="1"/>
              <a:t>на</a:t>
            </a:r>
            <a:r>
              <a:rPr lang="de-DE" dirty="0"/>
              <a:t> </a:t>
            </a:r>
            <a:r>
              <a:rPr lang="de-DE" dirty="0" err="1"/>
              <a:t>нашето</a:t>
            </a:r>
            <a:r>
              <a:rPr lang="de-DE" dirty="0"/>
              <a:t> </a:t>
            </a:r>
            <a:r>
              <a:rPr lang="de-DE" dirty="0" err="1"/>
              <a:t>училище</a:t>
            </a:r>
            <a:r>
              <a:rPr lang="de-DE" dirty="0"/>
              <a:t>. </a:t>
            </a:r>
            <a:r>
              <a:rPr lang="bg-BG" dirty="0"/>
              <a:t>Т</a:t>
            </a:r>
            <a:r>
              <a:rPr lang="de-DE" dirty="0"/>
              <a:t>е </a:t>
            </a:r>
            <a:r>
              <a:rPr lang="de-DE" dirty="0" err="1"/>
              <a:t>се</a:t>
            </a:r>
            <a:r>
              <a:rPr lang="de-DE" dirty="0"/>
              <a:t> </a:t>
            </a:r>
            <a:r>
              <a:rPr lang="de-DE" dirty="0" err="1"/>
              <a:t>срещат</a:t>
            </a:r>
            <a:r>
              <a:rPr lang="de-DE" dirty="0"/>
              <a:t> </a:t>
            </a:r>
            <a:r>
              <a:rPr lang="de-DE" dirty="0" err="1"/>
              <a:t>на</a:t>
            </a:r>
            <a:r>
              <a:rPr lang="de-DE" dirty="0"/>
              <a:t> </a:t>
            </a:r>
            <a:r>
              <a:rPr lang="bg-BG" dirty="0"/>
              <a:t>общи съвещания заедно с представителите на учителите. Т</a:t>
            </a:r>
            <a:r>
              <a:rPr lang="de-DE" dirty="0" err="1"/>
              <a:t>ам</a:t>
            </a:r>
            <a:r>
              <a:rPr lang="de-DE" dirty="0"/>
              <a:t> </a:t>
            </a:r>
            <a:r>
              <a:rPr lang="bg-BG" dirty="0"/>
              <a:t>те</a:t>
            </a:r>
            <a:r>
              <a:rPr lang="de-DE" dirty="0"/>
              <a:t> </a:t>
            </a:r>
            <a:r>
              <a:rPr lang="de-DE" dirty="0" err="1"/>
              <a:t>обсъждат</a:t>
            </a:r>
            <a:r>
              <a:rPr lang="bg-BG" dirty="0"/>
              <a:t>, </a:t>
            </a:r>
            <a:r>
              <a:rPr lang="de-DE" dirty="0" err="1"/>
              <a:t>какво</a:t>
            </a:r>
            <a:r>
              <a:rPr lang="bg-BG" dirty="0"/>
              <a:t> още трябва да се направи или промени в нашето училище.</a:t>
            </a:r>
            <a:endParaRPr lang="de-DE" dirty="0"/>
          </a:p>
          <a:p>
            <a:pPr marL="0" indent="0">
              <a:buNone/>
            </a:pPr>
            <a:r>
              <a:rPr lang="de-DE" dirty="0"/>
              <a:t> </a:t>
            </a:r>
          </a:p>
          <a:p>
            <a:pPr marL="0" indent="0">
              <a:buNone/>
            </a:pPr>
            <a:r>
              <a:rPr lang="bg-BG" b="1" dirty="0"/>
              <a:t>Представител на учителите </a:t>
            </a:r>
            <a:r>
              <a:rPr lang="de-DE" b="1" dirty="0"/>
              <a:t>(SV-</a:t>
            </a:r>
            <a:r>
              <a:rPr lang="de-DE" b="1" dirty="0" err="1"/>
              <a:t>учител</a:t>
            </a:r>
            <a:r>
              <a:rPr lang="bg-BG" b="1" dirty="0"/>
              <a:t> г-н Фийн</a:t>
            </a:r>
            <a:r>
              <a:rPr lang="de-DE" b="1" dirty="0"/>
              <a:t>)</a:t>
            </a:r>
            <a:endParaRPr lang="de-DE" dirty="0"/>
          </a:p>
          <a:p>
            <a:pPr marL="0" indent="0">
              <a:buNone/>
            </a:pPr>
            <a:r>
              <a:rPr lang="de-DE" dirty="0"/>
              <a:t>SV-</a:t>
            </a:r>
            <a:r>
              <a:rPr lang="bg-BG" dirty="0"/>
              <a:t>учител е преподавател, чиято задача е да консултира, съветва и подкрепя представителите на учениците. Той по никакъв начин не влияе на </a:t>
            </a:r>
            <a:r>
              <a:rPr lang="de-DE" dirty="0" err="1"/>
              <a:t>решението</a:t>
            </a:r>
            <a:r>
              <a:rPr lang="de-DE" dirty="0"/>
              <a:t> </a:t>
            </a:r>
            <a:r>
              <a:rPr lang="de-DE" dirty="0" err="1"/>
              <a:t>на</a:t>
            </a:r>
            <a:r>
              <a:rPr lang="de-DE" dirty="0"/>
              <a:t> </a:t>
            </a:r>
            <a:r>
              <a:rPr lang="bg-BG" dirty="0"/>
              <a:t>представителите на учениците</a:t>
            </a:r>
            <a:r>
              <a:rPr lang="de-DE" dirty="0"/>
              <a:t>. </a:t>
            </a:r>
            <a:r>
              <a:rPr lang="bg-BG" dirty="0"/>
              <a:t>SV-учител  се избира чрез гласуването на всички </a:t>
            </a:r>
            <a:r>
              <a:rPr lang="de-DE" dirty="0" err="1"/>
              <a:t>ученици</a:t>
            </a:r>
            <a:r>
              <a:rPr lang="de-DE" dirty="0"/>
              <a:t>.</a:t>
            </a:r>
            <a:r>
              <a:rPr lang="bg-BG" dirty="0"/>
              <a:t> Освен за директора на училището, може да се гласува и избират всички учители. </a:t>
            </a:r>
            <a:r>
              <a:rPr lang="de-DE" dirty="0"/>
              <a:t>Г-н </a:t>
            </a:r>
            <a:r>
              <a:rPr lang="de-DE" dirty="0" err="1"/>
              <a:t>Фийн</a:t>
            </a:r>
            <a:r>
              <a:rPr lang="de-DE" dirty="0"/>
              <a:t> </a:t>
            </a:r>
            <a:r>
              <a:rPr lang="bg-BG" dirty="0"/>
              <a:t>е </a:t>
            </a:r>
            <a:r>
              <a:rPr lang="de-DE" dirty="0" err="1"/>
              <a:t>избран</a:t>
            </a:r>
            <a:r>
              <a:rPr lang="bg-BG" dirty="0"/>
              <a:t> вече</a:t>
            </a:r>
            <a:r>
              <a:rPr lang="de-DE" dirty="0"/>
              <a:t> </a:t>
            </a:r>
            <a:r>
              <a:rPr lang="de-DE" dirty="0" err="1"/>
              <a:t>за</a:t>
            </a:r>
            <a:r>
              <a:rPr lang="de-DE" dirty="0"/>
              <a:t> </a:t>
            </a:r>
            <a:r>
              <a:rPr lang="de-DE" dirty="0" err="1"/>
              <a:t>втори</a:t>
            </a:r>
            <a:r>
              <a:rPr lang="bg-BG" dirty="0"/>
              <a:t> мандат</a:t>
            </a:r>
            <a:r>
              <a:rPr lang="de-DE" dirty="0"/>
              <a:t>.</a:t>
            </a:r>
          </a:p>
          <a:p>
            <a:pPr marL="0" indent="0">
              <a:buNone/>
            </a:pPr>
            <a:endParaRPr lang="de-DE" dirty="0"/>
          </a:p>
        </p:txBody>
      </p:sp>
    </p:spTree>
    <p:extLst>
      <p:ext uri="{BB962C8B-B14F-4D97-AF65-F5344CB8AC3E}">
        <p14:creationId xmlns:p14="http://schemas.microsoft.com/office/powerpoint/2010/main" val="3988831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10000"/>
          </a:bodyPr>
          <a:lstStyle/>
          <a:p>
            <a:pPr marL="0" indent="0">
              <a:buNone/>
            </a:pPr>
            <a:r>
              <a:rPr lang="bg-BG" dirty="0"/>
              <a:t>Занималня </a:t>
            </a:r>
            <a:r>
              <a:rPr lang="de-DE" dirty="0"/>
              <a:t>(OGS)</a:t>
            </a:r>
          </a:p>
          <a:p>
            <a:pPr marL="0" indent="0">
              <a:buNone/>
            </a:pPr>
            <a:r>
              <a:rPr lang="de-DE" dirty="0"/>
              <a:t>B OGS </a:t>
            </a:r>
            <a:r>
              <a:rPr lang="bg-BG" dirty="0"/>
              <a:t>се правят </a:t>
            </a:r>
            <a:r>
              <a:rPr lang="de-DE" dirty="0" err="1"/>
              <a:t>домашните</a:t>
            </a:r>
            <a:r>
              <a:rPr lang="bg-BG" dirty="0"/>
              <a:t>, след което учениците имат време за игри и танци.</a:t>
            </a:r>
            <a:endParaRPr lang="de-DE" dirty="0"/>
          </a:p>
          <a:p>
            <a:pPr marL="0" indent="0">
              <a:buNone/>
            </a:pPr>
            <a:r>
              <a:rPr lang="de-DE" dirty="0"/>
              <a:t>OGS </a:t>
            </a:r>
            <a:r>
              <a:rPr lang="de-DE" dirty="0" err="1"/>
              <a:t>започва</a:t>
            </a:r>
            <a:r>
              <a:rPr lang="de-DE" dirty="0"/>
              <a:t> </a:t>
            </a:r>
            <a:r>
              <a:rPr lang="de-DE" dirty="0" err="1"/>
              <a:t>всеки</a:t>
            </a:r>
            <a:r>
              <a:rPr lang="de-DE" dirty="0"/>
              <a:t> </a:t>
            </a:r>
            <a:r>
              <a:rPr lang="de-DE" dirty="0" err="1"/>
              <a:t>ден</a:t>
            </a:r>
            <a:r>
              <a:rPr lang="de-DE" dirty="0"/>
              <a:t> </a:t>
            </a:r>
            <a:r>
              <a:rPr lang="de-DE" dirty="0" err="1"/>
              <a:t>от</a:t>
            </a:r>
            <a:r>
              <a:rPr lang="de-DE" dirty="0"/>
              <a:t> 12:35 </a:t>
            </a:r>
            <a:r>
              <a:rPr lang="de-DE" dirty="0" err="1"/>
              <a:t>до</a:t>
            </a:r>
            <a:r>
              <a:rPr lang="de-DE" dirty="0"/>
              <a:t> 15:00</a:t>
            </a:r>
            <a:r>
              <a:rPr lang="bg-BG" dirty="0"/>
              <a:t> часа</a:t>
            </a:r>
            <a:r>
              <a:rPr lang="de-DE" dirty="0"/>
              <a:t>.</a:t>
            </a:r>
            <a:r>
              <a:rPr lang="bg-BG" dirty="0"/>
              <a:t> Там работят  4 възпитателки</a:t>
            </a:r>
            <a:r>
              <a:rPr lang="de-DE" dirty="0"/>
              <a:t>: </a:t>
            </a:r>
            <a:r>
              <a:rPr lang="de-DE" dirty="0" err="1"/>
              <a:t>Анна</a:t>
            </a:r>
            <a:r>
              <a:rPr lang="de-DE" dirty="0"/>
              <a:t>, </a:t>
            </a:r>
            <a:r>
              <a:rPr lang="bg-BG" dirty="0"/>
              <a:t>Дани, </a:t>
            </a:r>
            <a:r>
              <a:rPr lang="de-DE" dirty="0" err="1"/>
              <a:t>Симон</a:t>
            </a:r>
            <a:r>
              <a:rPr lang="bg-BG" dirty="0"/>
              <a:t> и </a:t>
            </a:r>
            <a:r>
              <a:rPr lang="de-DE" dirty="0" err="1"/>
              <a:t>Сабрина</a:t>
            </a:r>
            <a:r>
              <a:rPr lang="de-DE" dirty="0"/>
              <a:t> и </a:t>
            </a:r>
            <a:r>
              <a:rPr lang="bg-BG" dirty="0"/>
              <a:t>2 училищни придружителя</a:t>
            </a:r>
            <a:r>
              <a:rPr lang="de-DE" dirty="0"/>
              <a:t>. В </a:t>
            </a:r>
            <a:r>
              <a:rPr lang="de-DE" dirty="0" err="1"/>
              <a:t>понеделник</a:t>
            </a:r>
            <a:r>
              <a:rPr lang="de-DE" dirty="0"/>
              <a:t> </a:t>
            </a:r>
            <a:r>
              <a:rPr lang="de-DE" dirty="0" err="1"/>
              <a:t>готвим</a:t>
            </a:r>
            <a:r>
              <a:rPr lang="de-DE" dirty="0"/>
              <a:t>, в </a:t>
            </a:r>
            <a:r>
              <a:rPr lang="de-DE" dirty="0" err="1"/>
              <a:t>четвъртък</a:t>
            </a:r>
            <a:r>
              <a:rPr lang="de-DE" dirty="0"/>
              <a:t> </a:t>
            </a:r>
            <a:r>
              <a:rPr lang="de-DE" dirty="0" err="1"/>
              <a:t>танцуваме</a:t>
            </a:r>
            <a:r>
              <a:rPr lang="de-DE" dirty="0"/>
              <a:t>, а в </a:t>
            </a:r>
            <a:r>
              <a:rPr lang="de-DE" dirty="0" err="1"/>
              <a:t>сряда</a:t>
            </a:r>
            <a:r>
              <a:rPr lang="de-DE" dirty="0"/>
              <a:t> </a:t>
            </a:r>
            <a:r>
              <a:rPr lang="de-DE" dirty="0" err="1"/>
              <a:t>всички</a:t>
            </a:r>
            <a:r>
              <a:rPr lang="bg-BG" dirty="0"/>
              <a:t> заедно посещаваме Младежки центрове за забавление и игра</a:t>
            </a:r>
            <a:r>
              <a:rPr lang="de-DE" dirty="0"/>
              <a:t>. </a:t>
            </a:r>
            <a:r>
              <a:rPr lang="de-DE" dirty="0" err="1"/>
              <a:t>През</a:t>
            </a:r>
            <a:r>
              <a:rPr lang="de-DE" dirty="0"/>
              <a:t> </a:t>
            </a:r>
            <a:r>
              <a:rPr lang="de-DE" dirty="0" err="1"/>
              <a:t>лятото</a:t>
            </a:r>
            <a:r>
              <a:rPr lang="de-DE" dirty="0"/>
              <a:t> </a:t>
            </a:r>
            <a:r>
              <a:rPr lang="de-DE" dirty="0" err="1"/>
              <a:t>сме</a:t>
            </a:r>
            <a:r>
              <a:rPr lang="bg-BG" dirty="0"/>
              <a:t> често</a:t>
            </a:r>
            <a:r>
              <a:rPr lang="de-DE" dirty="0"/>
              <a:t> </a:t>
            </a:r>
            <a:r>
              <a:rPr lang="de-DE" dirty="0" err="1"/>
              <a:t>навън</a:t>
            </a:r>
            <a:r>
              <a:rPr lang="de-DE" dirty="0"/>
              <a:t> и </a:t>
            </a:r>
            <a:r>
              <a:rPr lang="de-DE" dirty="0" err="1"/>
              <a:t>играем</a:t>
            </a:r>
            <a:r>
              <a:rPr lang="de-DE" dirty="0"/>
              <a:t>. </a:t>
            </a:r>
            <a:r>
              <a:rPr lang="bg-BG" dirty="0"/>
              <a:t>Всичко много </a:t>
            </a:r>
            <a:r>
              <a:rPr lang="de-DE" dirty="0" err="1"/>
              <a:t>забавно</a:t>
            </a:r>
            <a:r>
              <a:rPr lang="bg-BG" dirty="0"/>
              <a:t>!</a:t>
            </a:r>
            <a:r>
              <a:rPr lang="de-DE" dirty="0"/>
              <a:t> В </a:t>
            </a:r>
            <a:r>
              <a:rPr lang="de-DE" dirty="0" err="1"/>
              <a:t>петък</a:t>
            </a:r>
            <a:r>
              <a:rPr lang="de-DE" dirty="0"/>
              <a:t> </a:t>
            </a:r>
            <a:r>
              <a:rPr lang="de-DE" dirty="0" err="1"/>
              <a:t>нямаме</a:t>
            </a:r>
            <a:r>
              <a:rPr lang="de-DE" dirty="0"/>
              <a:t> OGS.</a:t>
            </a:r>
          </a:p>
          <a:p>
            <a:pPr marL="0" indent="0">
              <a:buNone/>
            </a:pPr>
            <a:r>
              <a:rPr lang="de-DE" dirty="0"/>
              <a:t> </a:t>
            </a:r>
          </a:p>
          <a:p>
            <a:pPr marL="0" indent="0">
              <a:buNone/>
            </a:pPr>
            <a:r>
              <a:rPr lang="de-DE" b="1" dirty="0" err="1"/>
              <a:t>Часове</a:t>
            </a:r>
            <a:r>
              <a:rPr lang="de-DE" b="1" dirty="0"/>
              <a:t> </a:t>
            </a:r>
            <a:r>
              <a:rPr lang="de-DE" b="1" dirty="0" err="1"/>
              <a:t>за</a:t>
            </a:r>
            <a:r>
              <a:rPr lang="de-DE" b="1" dirty="0"/>
              <a:t> </a:t>
            </a:r>
            <a:r>
              <a:rPr lang="de-DE" b="1" dirty="0" err="1"/>
              <a:t>езиков</a:t>
            </a:r>
            <a:r>
              <a:rPr lang="bg-BG" b="1" dirty="0"/>
              <a:t>о изучаване и подготовка</a:t>
            </a:r>
            <a:r>
              <a:rPr lang="de-DE" b="1" dirty="0"/>
              <a:t> SFÖ</a:t>
            </a:r>
            <a:endParaRPr lang="de-DE" dirty="0"/>
          </a:p>
          <a:p>
            <a:pPr marL="0" indent="0">
              <a:buNone/>
            </a:pPr>
            <a:r>
              <a:rPr lang="de-DE" dirty="0"/>
              <a:t>В </a:t>
            </a:r>
            <a:r>
              <a:rPr lang="de-DE" dirty="0" err="1"/>
              <a:t>нашето</a:t>
            </a:r>
            <a:r>
              <a:rPr lang="de-DE" dirty="0"/>
              <a:t> </a:t>
            </a:r>
            <a:r>
              <a:rPr lang="de-DE" dirty="0" err="1"/>
              <a:t>училище</a:t>
            </a:r>
            <a:r>
              <a:rPr lang="de-DE" dirty="0"/>
              <a:t> </a:t>
            </a:r>
            <a:r>
              <a:rPr lang="de-DE" dirty="0" err="1"/>
              <a:t>има</a:t>
            </a:r>
            <a:r>
              <a:rPr lang="de-DE" dirty="0"/>
              <a:t> </a:t>
            </a:r>
            <a:r>
              <a:rPr lang="bg-BG" dirty="0"/>
              <a:t>допълнителни </a:t>
            </a:r>
            <a:r>
              <a:rPr lang="de-DE" dirty="0" err="1"/>
              <a:t>часове</a:t>
            </a:r>
            <a:r>
              <a:rPr lang="de-DE" dirty="0"/>
              <a:t> </a:t>
            </a:r>
            <a:r>
              <a:rPr lang="de-DE" dirty="0" err="1"/>
              <a:t>за</a:t>
            </a:r>
            <a:r>
              <a:rPr lang="de-DE" dirty="0"/>
              <a:t> </a:t>
            </a:r>
            <a:r>
              <a:rPr lang="de-DE" dirty="0" err="1"/>
              <a:t>езиков</a:t>
            </a:r>
            <a:r>
              <a:rPr lang="bg-BG" dirty="0"/>
              <a:t>о изучаване и подпомагане на</a:t>
            </a:r>
            <a:r>
              <a:rPr lang="de-DE" dirty="0"/>
              <a:t> </a:t>
            </a:r>
            <a:r>
              <a:rPr lang="de-DE" dirty="0" err="1"/>
              <a:t>ученици</a:t>
            </a:r>
            <a:r>
              <a:rPr lang="bg-BG" dirty="0"/>
              <a:t> новодошли в </a:t>
            </a:r>
            <a:r>
              <a:rPr lang="de-DE" dirty="0" err="1"/>
              <a:t>Герм</a:t>
            </a:r>
            <a:r>
              <a:rPr lang="bg-BG" dirty="0"/>
              <a:t>ания. Часовете</a:t>
            </a:r>
            <a:r>
              <a:rPr lang="de-DE" dirty="0"/>
              <a:t>-SFÖ </a:t>
            </a:r>
            <a:r>
              <a:rPr lang="bg-BG" dirty="0"/>
              <a:t>се състоят редовно през делничните дни от </a:t>
            </a:r>
            <a:r>
              <a:rPr lang="de-DE" dirty="0"/>
              <a:t>10:00 </a:t>
            </a:r>
            <a:r>
              <a:rPr lang="de-DE" dirty="0" err="1"/>
              <a:t>до</a:t>
            </a:r>
            <a:r>
              <a:rPr lang="de-DE" dirty="0"/>
              <a:t> 12:00 </a:t>
            </a:r>
            <a:r>
              <a:rPr lang="de-DE" dirty="0" err="1"/>
              <a:t>часа</a:t>
            </a:r>
            <a:r>
              <a:rPr lang="bg-BG" dirty="0"/>
              <a:t>. Там се изучава азбуката, четенето, писането, граматиката и правилното произношением на немския език. Всеки ученик има право на двугодишно безплатно езиково обучение.</a:t>
            </a:r>
            <a:endParaRPr lang="de-DE" dirty="0"/>
          </a:p>
          <a:p>
            <a:pPr marL="0" indent="0">
              <a:buNone/>
            </a:pPr>
            <a:r>
              <a:rPr lang="de-DE" dirty="0"/>
              <a:t> </a:t>
            </a:r>
          </a:p>
          <a:p>
            <a:pPr marL="0" indent="0">
              <a:buNone/>
            </a:pPr>
            <a:r>
              <a:rPr lang="de-DE" dirty="0"/>
              <a:t>                                                                                                                                                     							</a:t>
            </a:r>
            <a:r>
              <a:rPr lang="de-DE" b="1" dirty="0"/>
              <a:t>Autorinnen: </a:t>
            </a:r>
            <a:r>
              <a:rPr lang="de-DE" b="1" dirty="0" err="1"/>
              <a:t>Gyulfere</a:t>
            </a:r>
            <a:r>
              <a:rPr lang="de-DE" b="1" dirty="0"/>
              <a:t> &amp; </a:t>
            </a:r>
            <a:r>
              <a:rPr lang="de-DE" b="1" dirty="0" err="1"/>
              <a:t>Nadin</a:t>
            </a:r>
            <a:endParaRPr lang="de-DE" b="1" dirty="0"/>
          </a:p>
          <a:p>
            <a:pPr marL="0" indent="0">
              <a:buNone/>
            </a:pPr>
            <a:endParaRPr lang="de-DE" dirty="0"/>
          </a:p>
        </p:txBody>
      </p:sp>
    </p:spTree>
    <p:extLst>
      <p:ext uri="{BB962C8B-B14F-4D97-AF65-F5344CB8AC3E}">
        <p14:creationId xmlns:p14="http://schemas.microsoft.com/office/powerpoint/2010/main" val="911191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06D7FBA-830D-4DE1-A57A-80A5A0AB7C66}"/>
              </a:ext>
            </a:extLst>
          </p:cNvPr>
          <p:cNvSpPr>
            <a:spLocks noGrp="1"/>
          </p:cNvSpPr>
          <p:nvPr>
            <p:ph type="ctrTitle"/>
          </p:nvPr>
        </p:nvSpPr>
        <p:spPr/>
        <p:txBody>
          <a:bodyPr/>
          <a:lstStyle/>
          <a:p>
            <a:r>
              <a:rPr lang="de-DE" dirty="0"/>
              <a:t>kurdisch</a:t>
            </a:r>
          </a:p>
        </p:txBody>
      </p:sp>
    </p:spTree>
    <p:extLst>
      <p:ext uri="{BB962C8B-B14F-4D97-AF65-F5344CB8AC3E}">
        <p14:creationId xmlns:p14="http://schemas.microsoft.com/office/powerpoint/2010/main" val="3323936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Dibistana</a:t>
            </a:r>
            <a:r>
              <a:rPr lang="de-DE" b="1" dirty="0"/>
              <a:t> </a:t>
            </a:r>
            <a:r>
              <a:rPr lang="de-DE" b="1" dirty="0" err="1"/>
              <a:t>me</a:t>
            </a:r>
            <a:endParaRPr lang="de-DE" dirty="0"/>
          </a:p>
          <a:p>
            <a:pPr marL="0" indent="0">
              <a:buNone/>
            </a:pPr>
            <a:r>
              <a:rPr lang="de-DE" dirty="0" err="1"/>
              <a:t>Dîroka</a:t>
            </a:r>
            <a:r>
              <a:rPr lang="de-DE" dirty="0"/>
              <a:t> Hauptschule Am </a:t>
            </a:r>
            <a:r>
              <a:rPr lang="de-DE" dirty="0" err="1"/>
              <a:t>Externberg</a:t>
            </a:r>
            <a:r>
              <a:rPr lang="de-DE" dirty="0"/>
              <a:t> Hauptschule Am </a:t>
            </a:r>
            <a:r>
              <a:rPr lang="de-DE" dirty="0" err="1"/>
              <a:t>Exterberg</a:t>
            </a:r>
            <a:r>
              <a:rPr lang="de-DE" dirty="0"/>
              <a:t> li </a:t>
            </a:r>
            <a:r>
              <a:rPr lang="de-DE" dirty="0" err="1"/>
              <a:t>bakurê</a:t>
            </a:r>
            <a:r>
              <a:rPr lang="de-DE" dirty="0"/>
              <a:t> </a:t>
            </a:r>
            <a:r>
              <a:rPr lang="de-DE" dirty="0" err="1"/>
              <a:t>Dortmundê</a:t>
            </a:r>
            <a:r>
              <a:rPr lang="de-DE" dirty="0"/>
              <a:t> li </a:t>
            </a:r>
            <a:r>
              <a:rPr lang="de-DE" dirty="0" err="1"/>
              <a:t>navçeya</a:t>
            </a:r>
            <a:r>
              <a:rPr lang="de-DE" dirty="0"/>
              <a:t> </a:t>
            </a:r>
            <a:r>
              <a:rPr lang="de-DE" dirty="0" err="1"/>
              <a:t>Evingê</a:t>
            </a:r>
            <a:r>
              <a:rPr lang="de-DE" dirty="0"/>
              <a:t> </a:t>
            </a:r>
            <a:r>
              <a:rPr lang="de-DE" dirty="0" err="1"/>
              <a:t>ye.Li</a:t>
            </a:r>
            <a:r>
              <a:rPr lang="de-DE" dirty="0"/>
              <a:t> </a:t>
            </a:r>
            <a:r>
              <a:rPr lang="de-DE" dirty="0" err="1"/>
              <a:t>dibistana</a:t>
            </a:r>
            <a:r>
              <a:rPr lang="de-DE" dirty="0"/>
              <a:t> </a:t>
            </a:r>
            <a:r>
              <a:rPr lang="de-DE" dirty="0" err="1"/>
              <a:t>me</a:t>
            </a:r>
            <a:r>
              <a:rPr lang="de-DE" dirty="0"/>
              <a:t> </a:t>
            </a:r>
            <a:r>
              <a:rPr lang="de-DE" dirty="0" err="1"/>
              <a:t>sala</a:t>
            </a:r>
            <a:r>
              <a:rPr lang="de-DE" dirty="0"/>
              <a:t> 1979-an hate </a:t>
            </a:r>
            <a:r>
              <a:rPr lang="de-DE" dirty="0" err="1"/>
              <a:t>damezrandin</a:t>
            </a:r>
            <a:r>
              <a:rPr lang="de-DE" dirty="0"/>
              <a:t>. Li </a:t>
            </a:r>
            <a:r>
              <a:rPr lang="de-DE" dirty="0" err="1"/>
              <a:t>qadên</a:t>
            </a:r>
            <a:r>
              <a:rPr lang="de-DE" dirty="0"/>
              <a:t> </a:t>
            </a:r>
            <a:r>
              <a:rPr lang="de-DE" dirty="0" err="1"/>
              <a:t>dibistanê</a:t>
            </a:r>
            <a:r>
              <a:rPr lang="de-DE" dirty="0"/>
              <a:t> li </a:t>
            </a:r>
            <a:r>
              <a:rPr lang="de-DE" dirty="0" err="1"/>
              <a:t>qadek</a:t>
            </a:r>
            <a:r>
              <a:rPr lang="de-DE" dirty="0"/>
              <a:t> </a:t>
            </a:r>
            <a:r>
              <a:rPr lang="de-DE" dirty="0" err="1"/>
              <a:t>werzîşê</a:t>
            </a:r>
            <a:r>
              <a:rPr lang="de-DE" dirty="0"/>
              <a:t> </a:t>
            </a:r>
            <a:r>
              <a:rPr lang="de-DE" dirty="0" err="1"/>
              <a:t>ya</a:t>
            </a:r>
            <a:r>
              <a:rPr lang="de-DE" dirty="0"/>
              <a:t> </a:t>
            </a:r>
            <a:r>
              <a:rPr lang="de-DE" dirty="0" err="1"/>
              <a:t>derveyî</a:t>
            </a:r>
            <a:r>
              <a:rPr lang="de-DE" dirty="0"/>
              <a:t> </a:t>
            </a:r>
            <a:r>
              <a:rPr lang="de-DE" dirty="0" err="1"/>
              <a:t>ye</a:t>
            </a:r>
            <a:r>
              <a:rPr lang="de-DE" dirty="0"/>
              <a:t> </a:t>
            </a:r>
            <a:r>
              <a:rPr lang="de-DE" dirty="0" err="1"/>
              <a:t>ku</a:t>
            </a:r>
            <a:r>
              <a:rPr lang="de-DE" dirty="0"/>
              <a:t> </a:t>
            </a:r>
            <a:r>
              <a:rPr lang="de-DE" dirty="0" err="1"/>
              <a:t>qada</a:t>
            </a:r>
            <a:r>
              <a:rPr lang="de-DE" dirty="0"/>
              <a:t> </a:t>
            </a:r>
            <a:r>
              <a:rPr lang="de-DE" dirty="0" err="1"/>
              <a:t>futbolê</a:t>
            </a:r>
            <a:r>
              <a:rPr lang="de-DE" dirty="0"/>
              <a:t>, </a:t>
            </a:r>
            <a:r>
              <a:rPr lang="de-DE" dirty="0" err="1"/>
              <a:t>keleheke</a:t>
            </a:r>
            <a:r>
              <a:rPr lang="de-DE" dirty="0"/>
              <a:t> </a:t>
            </a:r>
            <a:r>
              <a:rPr lang="de-DE" dirty="0" err="1"/>
              <a:t>diving</a:t>
            </a:r>
            <a:r>
              <a:rPr lang="de-DE" dirty="0"/>
              <a:t> û </a:t>
            </a:r>
            <a:r>
              <a:rPr lang="de-DE" dirty="0" err="1"/>
              <a:t>rêçek</a:t>
            </a:r>
            <a:r>
              <a:rPr lang="de-DE" dirty="0"/>
              <a:t> </a:t>
            </a:r>
            <a:r>
              <a:rPr lang="de-DE" dirty="0" err="1"/>
              <a:t>rêwîtiyê</a:t>
            </a:r>
            <a:r>
              <a:rPr lang="de-DE" dirty="0"/>
              <a:t> </a:t>
            </a:r>
            <a:r>
              <a:rPr lang="de-DE" dirty="0" err="1"/>
              <a:t>heye</a:t>
            </a:r>
            <a:r>
              <a:rPr lang="de-DE" dirty="0"/>
              <a:t>. </a:t>
            </a:r>
            <a:r>
              <a:rPr lang="de-DE" dirty="0" err="1"/>
              <a:t>Avahiya</a:t>
            </a:r>
            <a:r>
              <a:rPr lang="de-DE" dirty="0"/>
              <a:t> </a:t>
            </a:r>
            <a:r>
              <a:rPr lang="de-DE" dirty="0" err="1"/>
              <a:t>dibistana</a:t>
            </a:r>
            <a:r>
              <a:rPr lang="de-DE" dirty="0"/>
              <a:t> </a:t>
            </a:r>
            <a:r>
              <a:rPr lang="de-DE" dirty="0" err="1"/>
              <a:t>me</a:t>
            </a:r>
            <a:r>
              <a:rPr lang="de-DE" dirty="0"/>
              <a:t> </a:t>
            </a:r>
            <a:r>
              <a:rPr lang="de-DE" dirty="0" err="1"/>
              <a:t>sêwirane</a:t>
            </a:r>
            <a:r>
              <a:rPr lang="de-DE" dirty="0"/>
              <a:t> </a:t>
            </a:r>
            <a:r>
              <a:rPr lang="de-DE" dirty="0" err="1"/>
              <a:t>hevalane</a:t>
            </a:r>
            <a:r>
              <a:rPr lang="de-DE" dirty="0"/>
              <a:t> </a:t>
            </a:r>
            <a:r>
              <a:rPr lang="de-DE" dirty="0" err="1"/>
              <a:t>ye</a:t>
            </a:r>
            <a:r>
              <a:rPr lang="de-DE" dirty="0"/>
              <a:t>.    </a:t>
            </a:r>
          </a:p>
          <a:p>
            <a:pPr marL="0" indent="0">
              <a:buNone/>
            </a:pPr>
            <a:r>
              <a:rPr lang="de-DE" dirty="0"/>
              <a:t> </a:t>
            </a:r>
          </a:p>
          <a:p>
            <a:pPr marL="0" indent="0">
              <a:buNone/>
            </a:pPr>
            <a:r>
              <a:rPr lang="de-DE" b="1" dirty="0" err="1"/>
              <a:t>avahiya</a:t>
            </a:r>
            <a:r>
              <a:rPr lang="de-DE" b="1" dirty="0"/>
              <a:t> </a:t>
            </a:r>
            <a:r>
              <a:rPr lang="de-DE" b="1" dirty="0" err="1"/>
              <a:t>dibistana</a:t>
            </a:r>
            <a:r>
              <a:rPr lang="de-DE" b="1" dirty="0"/>
              <a:t> </a:t>
            </a:r>
            <a:r>
              <a:rPr lang="de-DE" b="1" dirty="0" err="1"/>
              <a:t>me</a:t>
            </a:r>
            <a:endParaRPr lang="de-DE" dirty="0"/>
          </a:p>
          <a:p>
            <a:pPr marL="0" indent="0">
              <a:buNone/>
            </a:pPr>
            <a:r>
              <a:rPr lang="de-DE" b="1" dirty="0" err="1"/>
              <a:t>qehwexanê</a:t>
            </a:r>
            <a:endParaRPr lang="de-DE" dirty="0"/>
          </a:p>
          <a:p>
            <a:pPr marL="0" indent="0">
              <a:buNone/>
            </a:pPr>
            <a:r>
              <a:rPr lang="de-DE" dirty="0" err="1"/>
              <a:t>Kateteria</a:t>
            </a:r>
            <a:r>
              <a:rPr lang="de-DE" dirty="0"/>
              <a:t> di </a:t>
            </a:r>
            <a:r>
              <a:rPr lang="de-DE" dirty="0" err="1"/>
              <a:t>demek</a:t>
            </a:r>
            <a:r>
              <a:rPr lang="de-DE" dirty="0"/>
              <a:t> </a:t>
            </a:r>
            <a:r>
              <a:rPr lang="de-DE" dirty="0" err="1"/>
              <a:t>nû</a:t>
            </a:r>
            <a:r>
              <a:rPr lang="de-DE" dirty="0"/>
              <a:t> de bi </a:t>
            </a:r>
            <a:r>
              <a:rPr lang="de-DE" dirty="0" err="1"/>
              <a:t>hevra</a:t>
            </a:r>
            <a:r>
              <a:rPr lang="de-DE" dirty="0"/>
              <a:t> </a:t>
            </a:r>
            <a:r>
              <a:rPr lang="de-DE" dirty="0" err="1"/>
              <a:t>xwendekaran</a:t>
            </a:r>
            <a:r>
              <a:rPr lang="de-DE" dirty="0"/>
              <a:t> </a:t>
            </a:r>
            <a:r>
              <a:rPr lang="de-DE" dirty="0" err="1"/>
              <a:t>re</a:t>
            </a:r>
            <a:r>
              <a:rPr lang="de-DE" dirty="0"/>
              <a:t> hate </a:t>
            </a:r>
            <a:r>
              <a:rPr lang="de-DE" dirty="0" err="1"/>
              <a:t>çêkirin.Em</a:t>
            </a:r>
            <a:r>
              <a:rPr lang="de-DE" dirty="0"/>
              <a:t> </a:t>
            </a:r>
            <a:r>
              <a:rPr lang="de-DE" dirty="0" err="1"/>
              <a:t>mînak</a:t>
            </a:r>
            <a:r>
              <a:rPr lang="de-DE" dirty="0"/>
              <a:t>, </a:t>
            </a:r>
            <a:r>
              <a:rPr lang="de-DE" dirty="0" err="1"/>
              <a:t>xwendekarên</a:t>
            </a:r>
            <a:r>
              <a:rPr lang="de-DE" dirty="0"/>
              <a:t> </a:t>
            </a:r>
            <a:r>
              <a:rPr lang="de-DE" dirty="0" err="1"/>
              <a:t>pola</a:t>
            </a:r>
            <a:r>
              <a:rPr lang="de-DE" dirty="0"/>
              <a:t> </a:t>
            </a:r>
            <a:r>
              <a:rPr lang="de-DE" dirty="0" err="1"/>
              <a:t>neh</a:t>
            </a:r>
            <a:r>
              <a:rPr lang="de-DE" dirty="0"/>
              <a:t> li </a:t>
            </a:r>
            <a:r>
              <a:rPr lang="de-DE" dirty="0" err="1"/>
              <a:t>ser</a:t>
            </a:r>
            <a:r>
              <a:rPr lang="de-DE" dirty="0"/>
              <a:t> </a:t>
            </a:r>
            <a:r>
              <a:rPr lang="de-DE" dirty="0" err="1"/>
              <a:t>bingeha</a:t>
            </a:r>
            <a:r>
              <a:rPr lang="de-DE" dirty="0"/>
              <a:t> </a:t>
            </a:r>
            <a:r>
              <a:rPr lang="de-DE" dirty="0" err="1"/>
              <a:t>xwe</a:t>
            </a:r>
            <a:r>
              <a:rPr lang="de-DE" dirty="0"/>
              <a:t> bi </a:t>
            </a:r>
            <a:r>
              <a:rPr lang="de-DE" dirty="0" err="1"/>
              <a:t>hevkariya</a:t>
            </a:r>
            <a:r>
              <a:rPr lang="de-DE" dirty="0"/>
              <a:t> </a:t>
            </a:r>
            <a:r>
              <a:rPr lang="de-DE" dirty="0" err="1"/>
              <a:t>xebatkarê</a:t>
            </a:r>
            <a:r>
              <a:rPr lang="de-DE" dirty="0"/>
              <a:t> </a:t>
            </a:r>
            <a:r>
              <a:rPr lang="de-DE" dirty="0" err="1"/>
              <a:t>civakî</a:t>
            </a:r>
            <a:r>
              <a:rPr lang="de-DE" dirty="0"/>
              <a:t> </a:t>
            </a:r>
            <a:r>
              <a:rPr lang="de-DE" dirty="0" err="1"/>
              <a:t>re</a:t>
            </a:r>
            <a:r>
              <a:rPr lang="de-DE" dirty="0"/>
              <a:t> </a:t>
            </a:r>
            <a:r>
              <a:rPr lang="de-DE" dirty="0" err="1"/>
              <a:t>benên</a:t>
            </a:r>
            <a:r>
              <a:rPr lang="de-DE" dirty="0"/>
              <a:t> </a:t>
            </a:r>
            <a:r>
              <a:rPr lang="de-DE" dirty="0" err="1"/>
              <a:t>xwe</a:t>
            </a:r>
            <a:r>
              <a:rPr lang="de-DE" dirty="0"/>
              <a:t> </a:t>
            </a:r>
            <a:r>
              <a:rPr lang="de-DE" dirty="0" err="1"/>
              <a:t>ava</a:t>
            </a:r>
            <a:r>
              <a:rPr lang="de-DE" dirty="0"/>
              <a:t> </a:t>
            </a:r>
            <a:r>
              <a:rPr lang="de-DE" dirty="0" err="1"/>
              <a:t>kirin.Di</a:t>
            </a:r>
            <a:r>
              <a:rPr lang="de-DE" dirty="0"/>
              <a:t> </a:t>
            </a:r>
            <a:r>
              <a:rPr lang="de-DE" dirty="0" err="1"/>
              <a:t>heman</a:t>
            </a:r>
            <a:r>
              <a:rPr lang="de-DE" dirty="0"/>
              <a:t> </a:t>
            </a:r>
            <a:r>
              <a:rPr lang="de-DE" dirty="0" err="1"/>
              <a:t>demê</a:t>
            </a:r>
            <a:r>
              <a:rPr lang="de-DE" dirty="0"/>
              <a:t> de li wir du </a:t>
            </a:r>
            <a:r>
              <a:rPr lang="de-DE" dirty="0" err="1"/>
              <a:t>tabloyên</a:t>
            </a:r>
            <a:r>
              <a:rPr lang="de-DE" dirty="0"/>
              <a:t> </a:t>
            </a:r>
            <a:r>
              <a:rPr lang="de-DE" dirty="0" err="1"/>
              <a:t>kêzikan</a:t>
            </a:r>
            <a:r>
              <a:rPr lang="de-DE" dirty="0"/>
              <a:t> </a:t>
            </a:r>
            <a:r>
              <a:rPr lang="de-DE" dirty="0" err="1"/>
              <a:t>jî</a:t>
            </a:r>
            <a:r>
              <a:rPr lang="de-DE" dirty="0"/>
              <a:t> </a:t>
            </a:r>
            <a:r>
              <a:rPr lang="de-DE" dirty="0" err="1"/>
              <a:t>hene.Piştî</a:t>
            </a:r>
            <a:r>
              <a:rPr lang="de-DE" dirty="0"/>
              <a:t> </a:t>
            </a:r>
            <a:r>
              <a:rPr lang="de-DE" dirty="0" err="1"/>
              <a:t>dersa</a:t>
            </a:r>
            <a:r>
              <a:rPr lang="de-DE" dirty="0"/>
              <a:t> </a:t>
            </a:r>
            <a:r>
              <a:rPr lang="de-DE" dirty="0" err="1"/>
              <a:t>şeşan</a:t>
            </a:r>
            <a:r>
              <a:rPr lang="de-DE" dirty="0"/>
              <a:t>, </a:t>
            </a:r>
            <a:r>
              <a:rPr lang="de-DE" dirty="0" err="1"/>
              <a:t>xwendekarên</a:t>
            </a:r>
            <a:r>
              <a:rPr lang="de-DE" dirty="0"/>
              <a:t> di </a:t>
            </a:r>
            <a:r>
              <a:rPr lang="de-DE" dirty="0" err="1"/>
              <a:t>komên</a:t>
            </a:r>
            <a:r>
              <a:rPr lang="de-DE" dirty="0"/>
              <a:t> </a:t>
            </a:r>
            <a:r>
              <a:rPr lang="de-DE" dirty="0" err="1"/>
              <a:t>piçûk</a:t>
            </a:r>
            <a:r>
              <a:rPr lang="de-DE" dirty="0"/>
              <a:t> de </a:t>
            </a:r>
            <a:r>
              <a:rPr lang="de-DE" dirty="0" err="1"/>
              <a:t>destûr</a:t>
            </a:r>
            <a:r>
              <a:rPr lang="de-DE" dirty="0"/>
              <a:t> </a:t>
            </a:r>
            <a:r>
              <a:rPr lang="de-DE" dirty="0" err="1"/>
              <a:t>didin</a:t>
            </a:r>
            <a:r>
              <a:rPr lang="de-DE" dirty="0"/>
              <a:t> </a:t>
            </a:r>
            <a:r>
              <a:rPr lang="de-DE" dirty="0" err="1"/>
              <a:t>ku</a:t>
            </a:r>
            <a:r>
              <a:rPr lang="de-DE" dirty="0"/>
              <a:t> li </a:t>
            </a:r>
            <a:r>
              <a:rPr lang="de-DE" dirty="0" err="1"/>
              <a:t>wê</a:t>
            </a:r>
            <a:r>
              <a:rPr lang="de-DE" dirty="0"/>
              <a:t> </a:t>
            </a:r>
            <a:r>
              <a:rPr lang="de-DE" dirty="0" err="1"/>
              <a:t>bimînin</a:t>
            </a:r>
            <a:r>
              <a:rPr lang="de-DE" dirty="0"/>
              <a:t>. Digel </a:t>
            </a:r>
            <a:r>
              <a:rPr lang="de-DE" dirty="0" err="1"/>
              <a:t>vê</a:t>
            </a:r>
            <a:r>
              <a:rPr lang="de-DE" dirty="0"/>
              <a:t> </a:t>
            </a:r>
            <a:r>
              <a:rPr lang="de-DE" dirty="0" err="1"/>
              <a:t>yekê</a:t>
            </a:r>
            <a:r>
              <a:rPr lang="de-DE" dirty="0"/>
              <a:t>, </a:t>
            </a:r>
            <a:r>
              <a:rPr lang="de-DE" dirty="0" err="1"/>
              <a:t>kafirek</a:t>
            </a:r>
            <a:r>
              <a:rPr lang="de-DE" dirty="0"/>
              <a:t> di </a:t>
            </a:r>
            <a:r>
              <a:rPr lang="de-DE" dirty="0" err="1"/>
              <a:t>el</a:t>
            </a:r>
            <a:r>
              <a:rPr lang="de-DE" dirty="0"/>
              <a:t>-kafir de </a:t>
            </a:r>
            <a:r>
              <a:rPr lang="de-DE" dirty="0" err="1"/>
              <a:t>were</a:t>
            </a:r>
            <a:r>
              <a:rPr lang="de-DE" dirty="0"/>
              <a:t> </a:t>
            </a:r>
            <a:r>
              <a:rPr lang="de-DE" dirty="0" err="1"/>
              <a:t>çêkirin</a:t>
            </a:r>
            <a:r>
              <a:rPr lang="de-DE" dirty="0"/>
              <a:t>.</a:t>
            </a:r>
          </a:p>
          <a:p>
            <a:pPr marL="0" indent="0">
              <a:buNone/>
            </a:pPr>
            <a:endParaRPr lang="de-DE" dirty="0"/>
          </a:p>
        </p:txBody>
      </p:sp>
    </p:spTree>
    <p:extLst>
      <p:ext uri="{BB962C8B-B14F-4D97-AF65-F5344CB8AC3E}">
        <p14:creationId xmlns:p14="http://schemas.microsoft.com/office/powerpoint/2010/main" val="3215820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de-DE" b="1" dirty="0" err="1"/>
              <a:t>dibistana</a:t>
            </a:r>
            <a:r>
              <a:rPr lang="de-DE" b="1" dirty="0"/>
              <a:t> </a:t>
            </a:r>
            <a:r>
              <a:rPr lang="de-DE" b="1" dirty="0" err="1"/>
              <a:t>me</a:t>
            </a:r>
            <a:endParaRPr lang="de-DE" dirty="0"/>
          </a:p>
          <a:p>
            <a:pPr marL="0" indent="0">
              <a:buNone/>
            </a:pPr>
            <a:r>
              <a:rPr lang="de-DE" b="1" dirty="0" err="1"/>
              <a:t>projeyên</a:t>
            </a:r>
            <a:endParaRPr lang="de-DE" dirty="0"/>
          </a:p>
          <a:p>
            <a:pPr marL="0" indent="0">
              <a:buNone/>
            </a:pPr>
            <a:r>
              <a:rPr lang="de-DE" dirty="0"/>
              <a:t>Digel </a:t>
            </a:r>
            <a:r>
              <a:rPr lang="de-DE" dirty="0" err="1"/>
              <a:t>mamostetiyê</a:t>
            </a:r>
            <a:r>
              <a:rPr lang="de-DE" dirty="0"/>
              <a:t>, di </a:t>
            </a:r>
            <a:r>
              <a:rPr lang="de-DE" dirty="0" err="1"/>
              <a:t>dibistana</a:t>
            </a:r>
            <a:r>
              <a:rPr lang="de-DE" dirty="0"/>
              <a:t> </a:t>
            </a:r>
            <a:r>
              <a:rPr lang="de-DE" dirty="0" err="1"/>
              <a:t>me</a:t>
            </a:r>
            <a:r>
              <a:rPr lang="de-DE" dirty="0"/>
              <a:t> de </a:t>
            </a:r>
            <a:r>
              <a:rPr lang="de-DE" dirty="0" err="1"/>
              <a:t>gelek</a:t>
            </a:r>
            <a:r>
              <a:rPr lang="de-DE" dirty="0"/>
              <a:t> </a:t>
            </a:r>
            <a:r>
              <a:rPr lang="de-DE" dirty="0" err="1"/>
              <a:t>projeyên</a:t>
            </a:r>
            <a:r>
              <a:rPr lang="de-DE" dirty="0"/>
              <a:t> </a:t>
            </a:r>
            <a:r>
              <a:rPr lang="de-DE" dirty="0" err="1"/>
              <a:t>cûda</a:t>
            </a:r>
            <a:r>
              <a:rPr lang="de-DE" dirty="0"/>
              <a:t> </a:t>
            </a:r>
            <a:r>
              <a:rPr lang="de-DE" dirty="0" err="1"/>
              <a:t>cûda</a:t>
            </a:r>
            <a:r>
              <a:rPr lang="de-DE" dirty="0"/>
              <a:t> </a:t>
            </a:r>
            <a:r>
              <a:rPr lang="de-DE" dirty="0" err="1"/>
              <a:t>digirin.Ev</a:t>
            </a:r>
            <a:r>
              <a:rPr lang="de-DE" dirty="0"/>
              <a:t> </a:t>
            </a:r>
            <a:r>
              <a:rPr lang="de-DE" dirty="0" err="1"/>
              <a:t>piranî</a:t>
            </a:r>
            <a:r>
              <a:rPr lang="de-DE" dirty="0"/>
              <a:t> </a:t>
            </a:r>
            <a:r>
              <a:rPr lang="de-DE" dirty="0" err="1"/>
              <a:t>ji</a:t>
            </a:r>
            <a:r>
              <a:rPr lang="de-DE" dirty="0"/>
              <a:t> </a:t>
            </a:r>
            <a:r>
              <a:rPr lang="de-DE" dirty="0" err="1"/>
              <a:t>hêla</a:t>
            </a:r>
            <a:r>
              <a:rPr lang="de-DE" dirty="0"/>
              <a:t> </a:t>
            </a:r>
            <a:r>
              <a:rPr lang="de-DE" dirty="0" err="1"/>
              <a:t>xebatkarên</a:t>
            </a:r>
            <a:r>
              <a:rPr lang="de-DE" dirty="0"/>
              <a:t> </a:t>
            </a:r>
            <a:r>
              <a:rPr lang="de-DE" dirty="0" err="1"/>
              <a:t>civakî</a:t>
            </a:r>
            <a:r>
              <a:rPr lang="de-DE" dirty="0"/>
              <a:t> </a:t>
            </a:r>
            <a:r>
              <a:rPr lang="de-DE" dirty="0" err="1"/>
              <a:t>yên</a:t>
            </a:r>
            <a:r>
              <a:rPr lang="de-DE" dirty="0"/>
              <a:t> </a:t>
            </a:r>
            <a:r>
              <a:rPr lang="de-DE" dirty="0" err="1"/>
              <a:t>dibistanê</a:t>
            </a:r>
            <a:r>
              <a:rPr lang="de-DE" dirty="0"/>
              <a:t> </a:t>
            </a:r>
            <a:r>
              <a:rPr lang="de-DE" dirty="0" err="1"/>
              <a:t>ve</a:t>
            </a:r>
            <a:r>
              <a:rPr lang="de-DE" dirty="0"/>
              <a:t> </a:t>
            </a:r>
            <a:r>
              <a:rPr lang="de-DE" dirty="0" err="1"/>
              <a:t>têne</a:t>
            </a:r>
            <a:r>
              <a:rPr lang="de-DE" dirty="0"/>
              <a:t> </a:t>
            </a:r>
            <a:r>
              <a:rPr lang="de-DE" dirty="0" err="1"/>
              <a:t>saz</a:t>
            </a:r>
            <a:r>
              <a:rPr lang="de-DE" dirty="0"/>
              <a:t> </a:t>
            </a:r>
            <a:r>
              <a:rPr lang="de-DE" dirty="0" err="1"/>
              <a:t>kirin.Piştê</a:t>
            </a:r>
            <a:r>
              <a:rPr lang="de-DE" dirty="0"/>
              <a:t> </a:t>
            </a:r>
            <a:r>
              <a:rPr lang="de-DE" dirty="0" err="1"/>
              <a:t>kesên</a:t>
            </a:r>
            <a:r>
              <a:rPr lang="de-DE" dirty="0"/>
              <a:t> </a:t>
            </a:r>
            <a:r>
              <a:rPr lang="de-DE" dirty="0" err="1"/>
              <a:t>saziyên</a:t>
            </a:r>
            <a:r>
              <a:rPr lang="de-DE" dirty="0"/>
              <a:t> </a:t>
            </a:r>
            <a:r>
              <a:rPr lang="de-DE" dirty="0" err="1"/>
              <a:t>din</a:t>
            </a:r>
            <a:r>
              <a:rPr lang="de-DE" dirty="0"/>
              <a:t> </a:t>
            </a:r>
            <a:r>
              <a:rPr lang="de-DE" dirty="0" err="1"/>
              <a:t>diçin</a:t>
            </a:r>
            <a:r>
              <a:rPr lang="de-DE" dirty="0"/>
              <a:t> </a:t>
            </a:r>
            <a:r>
              <a:rPr lang="de-DE" dirty="0" err="1"/>
              <a:t>dibistanê</a:t>
            </a:r>
            <a:r>
              <a:rPr lang="de-DE" dirty="0"/>
              <a:t> da </a:t>
            </a:r>
            <a:r>
              <a:rPr lang="de-DE" dirty="0" err="1"/>
              <a:t>ku</a:t>
            </a:r>
            <a:r>
              <a:rPr lang="de-DE" dirty="0"/>
              <a:t> bi </a:t>
            </a:r>
            <a:r>
              <a:rPr lang="de-DE" dirty="0" err="1"/>
              <a:t>me</a:t>
            </a:r>
            <a:r>
              <a:rPr lang="de-DE" dirty="0"/>
              <a:t> </a:t>
            </a:r>
            <a:r>
              <a:rPr lang="de-DE" dirty="0" err="1"/>
              <a:t>re</a:t>
            </a:r>
            <a:r>
              <a:rPr lang="de-DE" dirty="0"/>
              <a:t> li </a:t>
            </a:r>
            <a:r>
              <a:rPr lang="de-DE" dirty="0" err="1"/>
              <a:t>ser</a:t>
            </a:r>
            <a:r>
              <a:rPr lang="de-DE" dirty="0"/>
              <a:t> </a:t>
            </a:r>
            <a:r>
              <a:rPr lang="de-DE" dirty="0" err="1"/>
              <a:t>mijarên</a:t>
            </a:r>
            <a:r>
              <a:rPr lang="de-DE" dirty="0"/>
              <a:t> </a:t>
            </a:r>
            <a:r>
              <a:rPr lang="de-DE" dirty="0" err="1"/>
              <a:t>cihêreng</a:t>
            </a:r>
            <a:r>
              <a:rPr lang="de-DE" dirty="0"/>
              <a:t> </a:t>
            </a:r>
            <a:r>
              <a:rPr lang="de-DE" dirty="0" err="1"/>
              <a:t>bixebitin</a:t>
            </a:r>
            <a:r>
              <a:rPr lang="de-DE" dirty="0"/>
              <a:t>, an </a:t>
            </a:r>
            <a:r>
              <a:rPr lang="de-DE" dirty="0" err="1"/>
              <a:t>em</a:t>
            </a:r>
            <a:r>
              <a:rPr lang="de-DE" dirty="0"/>
              <a:t> </a:t>
            </a:r>
            <a:r>
              <a:rPr lang="de-DE" dirty="0" err="1"/>
              <a:t>biçin</a:t>
            </a:r>
            <a:r>
              <a:rPr lang="de-DE" dirty="0"/>
              <a:t> </a:t>
            </a:r>
            <a:r>
              <a:rPr lang="de-DE" dirty="0" err="1"/>
              <a:t>cihên</a:t>
            </a:r>
            <a:r>
              <a:rPr lang="de-DE" dirty="0"/>
              <a:t> </a:t>
            </a:r>
            <a:r>
              <a:rPr lang="de-DE" dirty="0" err="1"/>
              <a:t>din</a:t>
            </a:r>
            <a:r>
              <a:rPr lang="de-DE" dirty="0"/>
              <a:t> </a:t>
            </a:r>
            <a:r>
              <a:rPr lang="de-DE" dirty="0" err="1"/>
              <a:t>ji</a:t>
            </a:r>
            <a:r>
              <a:rPr lang="de-DE" dirty="0"/>
              <a:t> </a:t>
            </a:r>
            <a:r>
              <a:rPr lang="de-DE" dirty="0" err="1"/>
              <a:t>bo</a:t>
            </a:r>
            <a:r>
              <a:rPr lang="de-DE" dirty="0"/>
              <a:t> </a:t>
            </a:r>
            <a:r>
              <a:rPr lang="de-DE" dirty="0" err="1"/>
              <a:t>dibistanan</a:t>
            </a:r>
            <a:r>
              <a:rPr lang="de-DE" dirty="0"/>
              <a:t>. Li </a:t>
            </a:r>
            <a:r>
              <a:rPr lang="de-DE" dirty="0" err="1"/>
              <a:t>Elmanyayê</a:t>
            </a:r>
            <a:r>
              <a:rPr lang="de-DE" dirty="0"/>
              <a:t> </a:t>
            </a:r>
            <a:r>
              <a:rPr lang="de-DE" dirty="0" err="1"/>
              <a:t>nû</a:t>
            </a:r>
            <a:r>
              <a:rPr lang="de-DE" dirty="0"/>
              <a:t> hat, </a:t>
            </a:r>
            <a:r>
              <a:rPr lang="de-DE" dirty="0" err="1"/>
              <a:t>projeya</a:t>
            </a:r>
            <a:r>
              <a:rPr lang="de-DE" dirty="0"/>
              <a:t> "</a:t>
            </a:r>
            <a:r>
              <a:rPr lang="de-DE" dirty="0" err="1"/>
              <a:t>nirxên</a:t>
            </a:r>
            <a:r>
              <a:rPr lang="de-DE" dirty="0"/>
              <a:t> </a:t>
            </a:r>
            <a:r>
              <a:rPr lang="de-DE" dirty="0" err="1"/>
              <a:t>me</a:t>
            </a:r>
            <a:r>
              <a:rPr lang="de-DE" dirty="0"/>
              <a:t>", li wir </a:t>
            </a:r>
            <a:r>
              <a:rPr lang="de-DE" dirty="0" err="1"/>
              <a:t>heye</a:t>
            </a:r>
            <a:r>
              <a:rPr lang="de-DE" dirty="0"/>
              <a:t> </a:t>
            </a:r>
            <a:r>
              <a:rPr lang="de-DE" dirty="0" err="1"/>
              <a:t>ku</a:t>
            </a:r>
            <a:r>
              <a:rPr lang="de-DE" dirty="0"/>
              <a:t> </a:t>
            </a:r>
            <a:r>
              <a:rPr lang="de-DE" dirty="0" err="1"/>
              <a:t>mirov</a:t>
            </a:r>
            <a:r>
              <a:rPr lang="de-DE" dirty="0"/>
              <a:t> li Almanya li </a:t>
            </a:r>
            <a:r>
              <a:rPr lang="de-DE" dirty="0" err="1"/>
              <a:t>ser</a:t>
            </a:r>
            <a:r>
              <a:rPr lang="de-DE" dirty="0"/>
              <a:t> </a:t>
            </a:r>
            <a:r>
              <a:rPr lang="de-DE" dirty="0" err="1"/>
              <a:t>qanûn</a:t>
            </a:r>
            <a:r>
              <a:rPr lang="de-DE" dirty="0"/>
              <a:t> û </a:t>
            </a:r>
            <a:r>
              <a:rPr lang="de-DE" dirty="0" err="1"/>
              <a:t>rêzikên</a:t>
            </a:r>
            <a:r>
              <a:rPr lang="de-DE" dirty="0"/>
              <a:t> </a:t>
            </a:r>
            <a:r>
              <a:rPr lang="de-DE" dirty="0" err="1"/>
              <a:t>xwe</a:t>
            </a:r>
            <a:r>
              <a:rPr lang="de-DE" dirty="0"/>
              <a:t> </a:t>
            </a:r>
            <a:r>
              <a:rPr lang="de-DE" dirty="0" err="1"/>
              <a:t>diaxive</a:t>
            </a:r>
            <a:r>
              <a:rPr lang="de-DE" dirty="0"/>
              <a:t>. Bi </a:t>
            </a:r>
            <a:r>
              <a:rPr lang="de-DE" dirty="0" err="1"/>
              <a:t>me</a:t>
            </a:r>
            <a:r>
              <a:rPr lang="de-DE" dirty="0"/>
              <a:t> </a:t>
            </a:r>
            <a:r>
              <a:rPr lang="de-DE" dirty="0" err="1"/>
              <a:t>re</a:t>
            </a:r>
            <a:r>
              <a:rPr lang="de-DE" dirty="0"/>
              <a:t> </a:t>
            </a:r>
            <a:r>
              <a:rPr lang="de-DE" dirty="0" err="1"/>
              <a:t>bipeyivin</a:t>
            </a:r>
            <a:r>
              <a:rPr lang="de-DE" dirty="0"/>
              <a:t>. 7 </a:t>
            </a:r>
            <a:r>
              <a:rPr lang="de-DE" dirty="0" err="1"/>
              <a:t>polên</a:t>
            </a:r>
            <a:r>
              <a:rPr lang="de-DE" dirty="0"/>
              <a:t> her </a:t>
            </a:r>
            <a:r>
              <a:rPr lang="de-DE" dirty="0" err="1"/>
              <a:t>sal</a:t>
            </a:r>
            <a:r>
              <a:rPr lang="de-DE" dirty="0"/>
              <a:t> </a:t>
            </a:r>
            <a:r>
              <a:rPr lang="de-DE" dirty="0" err="1"/>
              <a:t>diçin</a:t>
            </a:r>
            <a:r>
              <a:rPr lang="de-DE" dirty="0"/>
              <a:t> </a:t>
            </a:r>
            <a:r>
              <a:rPr lang="de-DE" dirty="0" err="1"/>
              <a:t>Stadyuma</a:t>
            </a:r>
            <a:r>
              <a:rPr lang="de-DE" dirty="0"/>
              <a:t> BVB û li </a:t>
            </a:r>
            <a:r>
              <a:rPr lang="de-DE" dirty="0" err="1"/>
              <a:t>ser</a:t>
            </a:r>
            <a:r>
              <a:rPr lang="de-DE" dirty="0"/>
              <a:t> </a:t>
            </a:r>
            <a:r>
              <a:rPr lang="de-DE" dirty="0" err="1"/>
              <a:t>dadmendiyê</a:t>
            </a:r>
            <a:r>
              <a:rPr lang="de-DE" dirty="0"/>
              <a:t> </a:t>
            </a:r>
            <a:r>
              <a:rPr lang="de-DE" dirty="0" err="1"/>
              <a:t>fêr</a:t>
            </a:r>
            <a:r>
              <a:rPr lang="de-DE" dirty="0"/>
              <a:t> </a:t>
            </a:r>
            <a:r>
              <a:rPr lang="de-DE" dirty="0" err="1"/>
              <a:t>dibin</a:t>
            </a:r>
            <a:r>
              <a:rPr lang="de-DE" dirty="0"/>
              <a:t> û </a:t>
            </a:r>
            <a:r>
              <a:rPr lang="de-DE" dirty="0" err="1"/>
              <a:t>meriv</a:t>
            </a:r>
            <a:r>
              <a:rPr lang="de-DE" dirty="0"/>
              <a:t> </a:t>
            </a:r>
            <a:r>
              <a:rPr lang="de-DE" dirty="0" err="1"/>
              <a:t>çawa</a:t>
            </a:r>
            <a:r>
              <a:rPr lang="de-DE" dirty="0"/>
              <a:t> </a:t>
            </a:r>
            <a:r>
              <a:rPr lang="de-DE" dirty="0" err="1"/>
              <a:t>ji</a:t>
            </a:r>
            <a:r>
              <a:rPr lang="de-DE" dirty="0"/>
              <a:t> </a:t>
            </a:r>
            <a:r>
              <a:rPr lang="de-DE" dirty="0" err="1"/>
              <a:t>bo</a:t>
            </a:r>
            <a:r>
              <a:rPr lang="de-DE" dirty="0"/>
              <a:t> </a:t>
            </a:r>
            <a:r>
              <a:rPr lang="de-DE" dirty="0" err="1"/>
              <a:t>kesên</a:t>
            </a:r>
            <a:r>
              <a:rPr lang="de-DE" dirty="0"/>
              <a:t> </a:t>
            </a:r>
            <a:r>
              <a:rPr lang="de-DE" dirty="0" err="1"/>
              <a:t>din</a:t>
            </a:r>
            <a:r>
              <a:rPr lang="de-DE" dirty="0"/>
              <a:t> </a:t>
            </a:r>
            <a:r>
              <a:rPr lang="de-DE" dirty="0" err="1"/>
              <a:t>tevbigere</a:t>
            </a:r>
            <a:r>
              <a:rPr lang="de-DE" dirty="0"/>
              <a:t>. </a:t>
            </a:r>
            <a:r>
              <a:rPr lang="de-DE" dirty="0" err="1"/>
              <a:t>Wekî</a:t>
            </a:r>
            <a:r>
              <a:rPr lang="de-DE" dirty="0"/>
              <a:t> </a:t>
            </a:r>
            <a:r>
              <a:rPr lang="de-DE" dirty="0" err="1"/>
              <a:t>din</a:t>
            </a:r>
            <a:r>
              <a:rPr lang="de-DE" dirty="0"/>
              <a:t>, her </a:t>
            </a:r>
            <a:r>
              <a:rPr lang="de-DE" dirty="0" err="1"/>
              <a:t>sal</a:t>
            </a:r>
            <a:r>
              <a:rPr lang="de-DE" dirty="0"/>
              <a:t> </a:t>
            </a:r>
            <a:r>
              <a:rPr lang="de-DE" dirty="0" err="1"/>
              <a:t>ji</a:t>
            </a:r>
            <a:r>
              <a:rPr lang="de-DE" dirty="0"/>
              <a:t> </a:t>
            </a:r>
            <a:r>
              <a:rPr lang="de-DE" dirty="0" err="1"/>
              <a:t>bo</a:t>
            </a:r>
            <a:r>
              <a:rPr lang="de-DE" dirty="0"/>
              <a:t> </a:t>
            </a:r>
            <a:r>
              <a:rPr lang="de-DE" dirty="0" err="1"/>
              <a:t>tevahiya</a:t>
            </a:r>
            <a:r>
              <a:rPr lang="de-DE" dirty="0"/>
              <a:t> </a:t>
            </a:r>
            <a:r>
              <a:rPr lang="de-DE" dirty="0" err="1"/>
              <a:t>dibistanê</a:t>
            </a:r>
            <a:r>
              <a:rPr lang="de-DE" dirty="0"/>
              <a:t> </a:t>
            </a:r>
            <a:r>
              <a:rPr lang="de-DE" dirty="0" err="1"/>
              <a:t>rojek</a:t>
            </a:r>
            <a:r>
              <a:rPr lang="de-DE" dirty="0"/>
              <a:t> </a:t>
            </a:r>
            <a:r>
              <a:rPr lang="de-DE" dirty="0" err="1"/>
              <a:t>projeyê</a:t>
            </a:r>
            <a:r>
              <a:rPr lang="de-DE" dirty="0"/>
              <a:t> </a:t>
            </a:r>
            <a:r>
              <a:rPr lang="de-DE" dirty="0" err="1"/>
              <a:t>hebû</a:t>
            </a:r>
            <a:r>
              <a:rPr lang="de-DE" dirty="0"/>
              <a:t> li </a:t>
            </a:r>
            <a:r>
              <a:rPr lang="de-DE" dirty="0" err="1"/>
              <a:t>ser</a:t>
            </a:r>
            <a:r>
              <a:rPr lang="de-DE" dirty="0"/>
              <a:t> </a:t>
            </a:r>
            <a:r>
              <a:rPr lang="de-DE" dirty="0" err="1"/>
              <a:t>mijarek</a:t>
            </a:r>
            <a:r>
              <a:rPr lang="de-DE" dirty="0"/>
              <a:t> </a:t>
            </a:r>
            <a:r>
              <a:rPr lang="de-DE" dirty="0" err="1"/>
              <a:t>taybetî</a:t>
            </a:r>
            <a:r>
              <a:rPr lang="de-DE" dirty="0"/>
              <a:t>. Cara </a:t>
            </a:r>
            <a:r>
              <a:rPr lang="de-DE" dirty="0" err="1"/>
              <a:t>paşîn</a:t>
            </a:r>
            <a:r>
              <a:rPr lang="de-DE" dirty="0"/>
              <a:t> </a:t>
            </a:r>
            <a:r>
              <a:rPr lang="de-DE" dirty="0" err="1"/>
              <a:t>me</a:t>
            </a:r>
            <a:r>
              <a:rPr lang="de-DE" dirty="0"/>
              <a:t> bi </a:t>
            </a:r>
            <a:r>
              <a:rPr lang="de-DE" dirty="0" err="1"/>
              <a:t>umwet</a:t>
            </a:r>
            <a:r>
              <a:rPr lang="de-DE" dirty="0"/>
              <a:t> </a:t>
            </a:r>
            <a:r>
              <a:rPr lang="de-DE" dirty="0" err="1"/>
              <a:t>xwe</a:t>
            </a:r>
            <a:r>
              <a:rPr lang="de-DE" dirty="0"/>
              <a:t> </a:t>
            </a:r>
            <a:r>
              <a:rPr lang="de-DE" dirty="0" err="1"/>
              <a:t>mijûl</a:t>
            </a:r>
            <a:r>
              <a:rPr lang="de-DE" dirty="0"/>
              <a:t> </a:t>
            </a:r>
            <a:r>
              <a:rPr lang="de-DE" dirty="0" err="1"/>
              <a:t>kir</a:t>
            </a:r>
            <a:endParaRPr lang="de-DE" dirty="0"/>
          </a:p>
          <a:p>
            <a:pPr marL="0" indent="0">
              <a:buNone/>
            </a:pPr>
            <a:r>
              <a:rPr lang="de-DE" dirty="0"/>
              <a:t> </a:t>
            </a:r>
          </a:p>
          <a:p>
            <a:pPr marL="0" indent="0">
              <a:buNone/>
            </a:pPr>
            <a:r>
              <a:rPr lang="de-DE" b="1" dirty="0"/>
              <a:t>Hsu-</a:t>
            </a:r>
            <a:r>
              <a:rPr lang="de-DE" b="1" dirty="0" err="1"/>
              <a:t>hînkirina</a:t>
            </a:r>
            <a:endParaRPr lang="de-DE" dirty="0"/>
          </a:p>
          <a:p>
            <a:pPr marL="0" indent="0">
              <a:buNone/>
            </a:pPr>
            <a:r>
              <a:rPr lang="de-DE" dirty="0" err="1"/>
              <a:t>dibistana</a:t>
            </a:r>
            <a:r>
              <a:rPr lang="de-DE" dirty="0"/>
              <a:t> </a:t>
            </a:r>
            <a:r>
              <a:rPr lang="de-DE" dirty="0" err="1"/>
              <a:t>me</a:t>
            </a:r>
            <a:r>
              <a:rPr lang="de-DE" dirty="0"/>
              <a:t> </a:t>
            </a:r>
            <a:r>
              <a:rPr lang="de-DE" dirty="0" err="1"/>
              <a:t>hsu</a:t>
            </a:r>
            <a:r>
              <a:rPr lang="de-DE" dirty="0"/>
              <a:t> </a:t>
            </a:r>
            <a:r>
              <a:rPr lang="de-DE" dirty="0" err="1"/>
              <a:t>dersên</a:t>
            </a:r>
            <a:r>
              <a:rPr lang="de-DE" dirty="0"/>
              <a:t> bi </a:t>
            </a:r>
            <a:r>
              <a:rPr lang="de-DE" dirty="0" err="1"/>
              <a:t>tirkî</a:t>
            </a:r>
            <a:r>
              <a:rPr lang="de-DE" dirty="0"/>
              <a:t>, </a:t>
            </a:r>
            <a:r>
              <a:rPr lang="de-DE" dirty="0" err="1"/>
              <a:t>maqedonî</a:t>
            </a:r>
            <a:r>
              <a:rPr lang="de-DE" dirty="0"/>
              <a:t> û </a:t>
            </a:r>
            <a:r>
              <a:rPr lang="de-DE" dirty="0" err="1"/>
              <a:t>bosnian</a:t>
            </a:r>
            <a:r>
              <a:rPr lang="de-DE" dirty="0"/>
              <a:t> </a:t>
            </a:r>
            <a:r>
              <a:rPr lang="de-DE" dirty="0" err="1"/>
              <a:t>pêşkêşî</a:t>
            </a:r>
            <a:r>
              <a:rPr lang="de-DE" dirty="0"/>
              <a:t> </a:t>
            </a:r>
            <a:r>
              <a:rPr lang="de-DE" dirty="0" err="1"/>
              <a:t>dike.man</a:t>
            </a:r>
            <a:r>
              <a:rPr lang="de-DE" dirty="0"/>
              <a:t> </a:t>
            </a:r>
            <a:r>
              <a:rPr lang="de-DE" dirty="0" err="1"/>
              <a:t>heye</a:t>
            </a:r>
            <a:r>
              <a:rPr lang="de-DE" dirty="0"/>
              <a:t> </a:t>
            </a:r>
            <a:r>
              <a:rPr lang="de-DE" dirty="0" err="1"/>
              <a:t>derfeta</a:t>
            </a:r>
            <a:r>
              <a:rPr lang="de-DE" dirty="0"/>
              <a:t> </a:t>
            </a:r>
            <a:r>
              <a:rPr lang="de-DE" dirty="0" err="1"/>
              <a:t>hînbûna</a:t>
            </a:r>
            <a:r>
              <a:rPr lang="de-DE" dirty="0"/>
              <a:t> </a:t>
            </a:r>
            <a:r>
              <a:rPr lang="de-DE" dirty="0" err="1"/>
              <a:t>zimanê</a:t>
            </a:r>
            <a:r>
              <a:rPr lang="de-DE" dirty="0"/>
              <a:t> </a:t>
            </a:r>
            <a:r>
              <a:rPr lang="de-DE" dirty="0" err="1"/>
              <a:t>zikmakî</a:t>
            </a:r>
            <a:r>
              <a:rPr lang="de-DE" dirty="0"/>
              <a:t> </a:t>
            </a:r>
            <a:r>
              <a:rPr lang="de-DE" dirty="0" err="1"/>
              <a:t>hîn</a:t>
            </a:r>
            <a:r>
              <a:rPr lang="de-DE" dirty="0"/>
              <a:t> </a:t>
            </a:r>
            <a:r>
              <a:rPr lang="de-DE" dirty="0" err="1"/>
              <a:t>hîn</a:t>
            </a:r>
            <a:r>
              <a:rPr lang="de-DE" dirty="0"/>
              <a:t> </a:t>
            </a:r>
            <a:r>
              <a:rPr lang="de-DE" dirty="0" err="1"/>
              <a:t>baştir</a:t>
            </a:r>
            <a:r>
              <a:rPr lang="de-DE" dirty="0"/>
              <a:t>. Di </a:t>
            </a:r>
            <a:r>
              <a:rPr lang="de-DE" dirty="0" err="1"/>
              <a:t>dawiya</a:t>
            </a:r>
            <a:r>
              <a:rPr lang="de-DE" dirty="0"/>
              <a:t> </a:t>
            </a:r>
            <a:r>
              <a:rPr lang="de-DE" dirty="0" err="1"/>
              <a:t>sinifa</a:t>
            </a:r>
            <a:r>
              <a:rPr lang="de-DE" dirty="0"/>
              <a:t> 10an de </a:t>
            </a:r>
            <a:r>
              <a:rPr lang="de-DE" dirty="0" err="1"/>
              <a:t>hûn</a:t>
            </a:r>
            <a:r>
              <a:rPr lang="de-DE" dirty="0"/>
              <a:t> di </a:t>
            </a:r>
            <a:r>
              <a:rPr lang="de-DE" dirty="0" err="1"/>
              <a:t>hsu</a:t>
            </a:r>
            <a:r>
              <a:rPr lang="de-DE" dirty="0"/>
              <a:t> de </a:t>
            </a:r>
            <a:r>
              <a:rPr lang="de-DE" dirty="0" err="1"/>
              <a:t>ezmûnek</a:t>
            </a:r>
            <a:r>
              <a:rPr lang="de-DE" dirty="0"/>
              <a:t> </a:t>
            </a:r>
            <a:r>
              <a:rPr lang="de-DE" dirty="0" err="1"/>
              <a:t>ziman</a:t>
            </a:r>
            <a:r>
              <a:rPr lang="de-DE" dirty="0"/>
              <a:t> </a:t>
            </a:r>
            <a:r>
              <a:rPr lang="de-DE" dirty="0" err="1"/>
              <a:t>dikin.Ji</a:t>
            </a:r>
            <a:r>
              <a:rPr lang="de-DE" dirty="0"/>
              <a:t> </a:t>
            </a:r>
            <a:r>
              <a:rPr lang="de-DE" dirty="0" err="1"/>
              <a:t>ber</a:t>
            </a:r>
            <a:r>
              <a:rPr lang="de-DE" dirty="0"/>
              <a:t> </a:t>
            </a:r>
            <a:r>
              <a:rPr lang="de-DE" dirty="0" err="1"/>
              <a:t>vê</a:t>
            </a:r>
            <a:r>
              <a:rPr lang="de-DE" dirty="0"/>
              <a:t> </a:t>
            </a:r>
            <a:r>
              <a:rPr lang="de-DE" dirty="0" err="1"/>
              <a:t>azmûna</a:t>
            </a:r>
            <a:r>
              <a:rPr lang="de-DE" dirty="0"/>
              <a:t> </a:t>
            </a:r>
            <a:r>
              <a:rPr lang="de-DE" dirty="0" err="1"/>
              <a:t>ziman</a:t>
            </a:r>
            <a:r>
              <a:rPr lang="de-DE" dirty="0"/>
              <a:t> </a:t>
            </a:r>
            <a:r>
              <a:rPr lang="de-DE" dirty="0" err="1"/>
              <a:t>we</a:t>
            </a:r>
            <a:r>
              <a:rPr lang="de-DE" dirty="0"/>
              <a:t> </a:t>
            </a:r>
            <a:r>
              <a:rPr lang="de-DE" dirty="0" err="1"/>
              <a:t>heye</a:t>
            </a:r>
            <a:r>
              <a:rPr lang="de-DE" dirty="0"/>
              <a:t> </a:t>
            </a:r>
            <a:r>
              <a:rPr lang="de-DE" dirty="0" err="1"/>
              <a:t>ku</a:t>
            </a:r>
            <a:r>
              <a:rPr lang="de-DE" dirty="0"/>
              <a:t> </a:t>
            </a:r>
            <a:r>
              <a:rPr lang="de-DE" dirty="0" err="1"/>
              <a:t>meriv</a:t>
            </a:r>
            <a:r>
              <a:rPr lang="de-DE" dirty="0"/>
              <a:t> </a:t>
            </a:r>
            <a:r>
              <a:rPr lang="de-DE" dirty="0" err="1"/>
              <a:t>mijarê</a:t>
            </a:r>
            <a:r>
              <a:rPr lang="de-DE" dirty="0"/>
              <a:t> </a:t>
            </a:r>
            <a:r>
              <a:rPr lang="de-DE" dirty="0" err="1"/>
              <a:t>bspiya</a:t>
            </a:r>
            <a:r>
              <a:rPr lang="de-DE" dirty="0"/>
              <a:t> </a:t>
            </a:r>
            <a:r>
              <a:rPr lang="de-DE" dirty="0" err="1"/>
              <a:t>ngilîzî</a:t>
            </a:r>
            <a:r>
              <a:rPr lang="de-DE" dirty="0"/>
              <a:t> </a:t>
            </a:r>
            <a:r>
              <a:rPr lang="de-DE" dirty="0" err="1"/>
              <a:t>qerase</a:t>
            </a:r>
            <a:r>
              <a:rPr lang="de-DE" dirty="0"/>
              <a:t> bike. </a:t>
            </a:r>
            <a:r>
              <a:rPr lang="de-DE" dirty="0" err="1"/>
              <a:t>Heke</a:t>
            </a:r>
            <a:r>
              <a:rPr lang="de-DE" dirty="0"/>
              <a:t> </a:t>
            </a:r>
            <a:r>
              <a:rPr lang="de-DE" dirty="0" err="1"/>
              <a:t>hûn</a:t>
            </a:r>
            <a:r>
              <a:rPr lang="de-DE" dirty="0"/>
              <a:t> di </a:t>
            </a:r>
            <a:r>
              <a:rPr lang="de-DE" dirty="0" err="1"/>
              <a:t>mangelhatf</a:t>
            </a:r>
            <a:r>
              <a:rPr lang="de-DE" dirty="0"/>
              <a:t> </a:t>
            </a:r>
            <a:r>
              <a:rPr lang="de-DE" dirty="0" err="1"/>
              <a:t>Englishngilîzî</a:t>
            </a:r>
            <a:r>
              <a:rPr lang="de-DE" dirty="0"/>
              <a:t> de ne û di </a:t>
            </a:r>
            <a:r>
              <a:rPr lang="de-DE" dirty="0" err="1"/>
              <a:t>hsu</a:t>
            </a:r>
            <a:r>
              <a:rPr lang="de-DE" dirty="0"/>
              <a:t> de </a:t>
            </a:r>
            <a:r>
              <a:rPr lang="de-DE" dirty="0" err="1"/>
              <a:t>têkiliyek</a:t>
            </a:r>
            <a:r>
              <a:rPr lang="de-DE" dirty="0"/>
              <a:t> </a:t>
            </a:r>
            <a:r>
              <a:rPr lang="de-DE" dirty="0" err="1"/>
              <a:t>pir</a:t>
            </a:r>
            <a:r>
              <a:rPr lang="de-DE" dirty="0"/>
              <a:t> </a:t>
            </a:r>
            <a:r>
              <a:rPr lang="de-DE" dirty="0" err="1"/>
              <a:t>baş</a:t>
            </a:r>
            <a:r>
              <a:rPr lang="de-DE" dirty="0"/>
              <a:t> an </a:t>
            </a:r>
            <a:r>
              <a:rPr lang="de-DE" dirty="0" err="1"/>
              <a:t>baş</a:t>
            </a:r>
            <a:r>
              <a:rPr lang="de-DE" dirty="0"/>
              <a:t> </a:t>
            </a:r>
            <a:r>
              <a:rPr lang="de-DE" dirty="0" err="1"/>
              <a:t>heye</a:t>
            </a:r>
            <a:r>
              <a:rPr lang="de-DE" dirty="0"/>
              <a:t>, </a:t>
            </a:r>
            <a:r>
              <a:rPr lang="de-DE" dirty="0" err="1"/>
              <a:t>hûn</a:t>
            </a:r>
            <a:r>
              <a:rPr lang="de-DE" dirty="0"/>
              <a:t> </a:t>
            </a:r>
            <a:r>
              <a:rPr lang="de-DE" dirty="0" err="1"/>
              <a:t>dikarin</a:t>
            </a:r>
            <a:r>
              <a:rPr lang="de-DE" dirty="0"/>
              <a:t> </a:t>
            </a:r>
            <a:r>
              <a:rPr lang="de-DE" dirty="0" err="1"/>
              <a:t>peyva</a:t>
            </a:r>
            <a:r>
              <a:rPr lang="de-DE" dirty="0"/>
              <a:t> </a:t>
            </a:r>
            <a:r>
              <a:rPr lang="de-DE" dirty="0" err="1"/>
              <a:t>belengaz</a:t>
            </a:r>
            <a:r>
              <a:rPr lang="de-DE" dirty="0"/>
              <a:t> bi. da </a:t>
            </a:r>
            <a:r>
              <a:rPr lang="de-DE" dirty="0" err="1"/>
              <a:t>ku</a:t>
            </a:r>
            <a:r>
              <a:rPr lang="de-DE" dirty="0"/>
              <a:t> </a:t>
            </a:r>
            <a:r>
              <a:rPr lang="de-DE" dirty="0" err="1"/>
              <a:t>nîşana</a:t>
            </a:r>
            <a:r>
              <a:rPr lang="de-DE" dirty="0"/>
              <a:t> </a:t>
            </a:r>
            <a:r>
              <a:rPr lang="de-DE" dirty="0" err="1"/>
              <a:t>baş</a:t>
            </a:r>
            <a:r>
              <a:rPr lang="de-DE" dirty="0"/>
              <a:t> </a:t>
            </a:r>
            <a:r>
              <a:rPr lang="de-DE" dirty="0" err="1"/>
              <a:t>balans</a:t>
            </a:r>
            <a:r>
              <a:rPr lang="de-DE" dirty="0"/>
              <a:t> </a:t>
            </a:r>
            <a:r>
              <a:rPr lang="de-DE" dirty="0" err="1"/>
              <a:t>bikin</a:t>
            </a:r>
            <a:endParaRPr lang="de-DE" dirty="0"/>
          </a:p>
          <a:p>
            <a:pPr marL="0" indent="0">
              <a:buNone/>
            </a:pPr>
            <a:endParaRPr lang="de-DE" dirty="0"/>
          </a:p>
        </p:txBody>
      </p:sp>
    </p:spTree>
    <p:extLst>
      <p:ext uri="{BB962C8B-B14F-4D97-AF65-F5344CB8AC3E}">
        <p14:creationId xmlns:p14="http://schemas.microsoft.com/office/powerpoint/2010/main" val="1774782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gel</a:t>
            </a:r>
            <a:endParaRPr lang="de-DE" dirty="0"/>
          </a:p>
          <a:p>
            <a:pPr marL="0" indent="0">
              <a:buNone/>
            </a:pPr>
            <a:r>
              <a:rPr lang="de-DE" b="1" dirty="0" err="1"/>
              <a:t>zarokên</a:t>
            </a:r>
            <a:r>
              <a:rPr lang="de-DE" b="1" dirty="0"/>
              <a:t> </a:t>
            </a:r>
            <a:r>
              <a:rPr lang="de-DE" b="1" dirty="0" err="1"/>
              <a:t>dibistanê</a:t>
            </a:r>
            <a:endParaRPr lang="de-DE" dirty="0"/>
          </a:p>
          <a:p>
            <a:pPr marL="0" indent="0">
              <a:buNone/>
            </a:pPr>
            <a:r>
              <a:rPr lang="de-DE" dirty="0" err="1"/>
              <a:t>mirovên</a:t>
            </a:r>
            <a:r>
              <a:rPr lang="de-DE" dirty="0"/>
              <a:t> </a:t>
            </a:r>
            <a:r>
              <a:rPr lang="de-DE" dirty="0" err="1"/>
              <a:t>herî</a:t>
            </a:r>
            <a:r>
              <a:rPr lang="de-DE" dirty="0"/>
              <a:t> </a:t>
            </a:r>
            <a:r>
              <a:rPr lang="de-DE" dirty="0" err="1"/>
              <a:t>girîng</a:t>
            </a:r>
            <a:r>
              <a:rPr lang="de-DE" dirty="0"/>
              <a:t> </a:t>
            </a:r>
            <a:r>
              <a:rPr lang="de-DE" dirty="0" err="1"/>
              <a:t>ên</a:t>
            </a:r>
            <a:r>
              <a:rPr lang="de-DE" dirty="0"/>
              <a:t> li </a:t>
            </a:r>
            <a:r>
              <a:rPr lang="de-DE" dirty="0" err="1"/>
              <a:t>dibistana</a:t>
            </a:r>
            <a:r>
              <a:rPr lang="de-DE" dirty="0"/>
              <a:t> </a:t>
            </a:r>
            <a:r>
              <a:rPr lang="de-DE" dirty="0" err="1"/>
              <a:t>me</a:t>
            </a:r>
            <a:r>
              <a:rPr lang="de-DE" dirty="0"/>
              <a:t> ne </a:t>
            </a:r>
            <a:r>
              <a:rPr lang="de-DE" dirty="0" err="1"/>
              <a:t>bê</a:t>
            </a:r>
            <a:r>
              <a:rPr lang="de-DE" dirty="0"/>
              <a:t> </a:t>
            </a:r>
            <a:r>
              <a:rPr lang="de-DE" dirty="0" err="1"/>
              <a:t>guman</a:t>
            </a:r>
            <a:r>
              <a:rPr lang="de-DE" dirty="0"/>
              <a:t> ne - 300 </a:t>
            </a:r>
            <a:r>
              <a:rPr lang="de-DE" dirty="0" err="1"/>
              <a:t>şagirt</a:t>
            </a:r>
            <a:r>
              <a:rPr lang="de-DE" dirty="0"/>
              <a:t>! </a:t>
            </a:r>
            <a:r>
              <a:rPr lang="de-DE" dirty="0" err="1"/>
              <a:t>Em</a:t>
            </a:r>
            <a:r>
              <a:rPr lang="de-DE" dirty="0"/>
              <a:t> di </a:t>
            </a:r>
            <a:r>
              <a:rPr lang="de-DE" dirty="0" err="1"/>
              <a:t>sinifên</a:t>
            </a:r>
            <a:r>
              <a:rPr lang="de-DE" dirty="0"/>
              <a:t> 5 û 10an de ne û di her </a:t>
            </a:r>
            <a:r>
              <a:rPr lang="de-DE" dirty="0" err="1"/>
              <a:t>vatan</a:t>
            </a:r>
            <a:r>
              <a:rPr lang="de-DE" dirty="0"/>
              <a:t> de 2 </a:t>
            </a:r>
            <a:r>
              <a:rPr lang="de-DE" dirty="0" err="1"/>
              <a:t>pola</a:t>
            </a:r>
            <a:r>
              <a:rPr lang="de-DE" dirty="0"/>
              <a:t> </a:t>
            </a:r>
            <a:r>
              <a:rPr lang="de-DE" dirty="0" err="1"/>
              <a:t>hene</a:t>
            </a:r>
            <a:r>
              <a:rPr lang="de-DE" dirty="0"/>
              <a:t>. </a:t>
            </a:r>
            <a:r>
              <a:rPr lang="de-DE" dirty="0" err="1"/>
              <a:t>Tenê</a:t>
            </a:r>
            <a:r>
              <a:rPr lang="de-DE" dirty="0"/>
              <a:t> di </a:t>
            </a:r>
            <a:r>
              <a:rPr lang="de-DE" dirty="0" err="1"/>
              <a:t>sala</a:t>
            </a:r>
            <a:r>
              <a:rPr lang="de-DE" dirty="0"/>
              <a:t> 7-an de 3 </a:t>
            </a:r>
            <a:r>
              <a:rPr lang="de-DE" dirty="0" err="1"/>
              <a:t>pola</a:t>
            </a:r>
            <a:r>
              <a:rPr lang="de-DE" dirty="0"/>
              <a:t> </a:t>
            </a:r>
            <a:r>
              <a:rPr lang="de-DE" dirty="0" err="1"/>
              <a:t>hene</a:t>
            </a:r>
            <a:r>
              <a:rPr lang="de-DE" dirty="0"/>
              <a:t>. </a:t>
            </a:r>
            <a:r>
              <a:rPr lang="de-DE" dirty="0" err="1"/>
              <a:t>Em</a:t>
            </a:r>
            <a:r>
              <a:rPr lang="de-DE" dirty="0"/>
              <a:t> </a:t>
            </a:r>
            <a:r>
              <a:rPr lang="de-DE" dirty="0" err="1"/>
              <a:t>ji</a:t>
            </a:r>
            <a:r>
              <a:rPr lang="de-DE" dirty="0"/>
              <a:t> </a:t>
            </a:r>
            <a:r>
              <a:rPr lang="de-DE" dirty="0" err="1"/>
              <a:t>gelek</a:t>
            </a:r>
            <a:r>
              <a:rPr lang="de-DE" dirty="0"/>
              <a:t> </a:t>
            </a:r>
            <a:r>
              <a:rPr lang="de-DE" dirty="0" err="1"/>
              <a:t>welatên</a:t>
            </a:r>
            <a:r>
              <a:rPr lang="de-DE" dirty="0"/>
              <a:t> </a:t>
            </a:r>
            <a:r>
              <a:rPr lang="de-DE" dirty="0" err="1"/>
              <a:t>cûda</a:t>
            </a:r>
            <a:r>
              <a:rPr lang="de-DE" dirty="0"/>
              <a:t> </a:t>
            </a:r>
            <a:r>
              <a:rPr lang="de-DE" dirty="0" err="1"/>
              <a:t>têne</a:t>
            </a:r>
            <a:r>
              <a:rPr lang="de-DE" dirty="0"/>
              <a:t> û bi </a:t>
            </a:r>
            <a:r>
              <a:rPr lang="de-DE" dirty="0" err="1"/>
              <a:t>gelek</a:t>
            </a:r>
            <a:r>
              <a:rPr lang="de-DE" dirty="0"/>
              <a:t> </a:t>
            </a:r>
            <a:r>
              <a:rPr lang="de-DE" dirty="0" err="1"/>
              <a:t>zimanan</a:t>
            </a:r>
            <a:r>
              <a:rPr lang="de-DE" dirty="0"/>
              <a:t> </a:t>
            </a:r>
            <a:r>
              <a:rPr lang="de-DE" dirty="0" err="1"/>
              <a:t>diaxivin</a:t>
            </a:r>
            <a:r>
              <a:rPr lang="de-DE" dirty="0"/>
              <a:t>, </a:t>
            </a:r>
            <a:r>
              <a:rPr lang="de-DE" dirty="0" err="1"/>
              <a:t>loma</a:t>
            </a:r>
            <a:r>
              <a:rPr lang="de-DE" dirty="0"/>
              <a:t> </a:t>
            </a:r>
            <a:r>
              <a:rPr lang="de-DE" dirty="0" err="1"/>
              <a:t>ew</a:t>
            </a:r>
            <a:r>
              <a:rPr lang="de-DE" dirty="0"/>
              <a:t> </a:t>
            </a:r>
            <a:r>
              <a:rPr lang="de-DE" dirty="0" err="1"/>
              <a:t>ti</a:t>
            </a:r>
            <a:r>
              <a:rPr lang="de-DE" dirty="0"/>
              <a:t> </a:t>
            </a:r>
            <a:r>
              <a:rPr lang="de-DE" dirty="0" err="1"/>
              <a:t>carî</a:t>
            </a:r>
            <a:r>
              <a:rPr lang="de-DE" dirty="0"/>
              <a:t> </a:t>
            </a:r>
            <a:r>
              <a:rPr lang="de-DE" dirty="0" err="1"/>
              <a:t>aciz</a:t>
            </a:r>
            <a:r>
              <a:rPr lang="de-DE" dirty="0"/>
              <a:t> </a:t>
            </a:r>
            <a:r>
              <a:rPr lang="de-DE" dirty="0" err="1"/>
              <a:t>nabe</a:t>
            </a:r>
            <a:r>
              <a:rPr lang="de-DE" dirty="0"/>
              <a:t>!</a:t>
            </a:r>
          </a:p>
          <a:p>
            <a:pPr marL="0" indent="0">
              <a:buNone/>
            </a:pPr>
            <a:r>
              <a:rPr lang="de-DE" dirty="0"/>
              <a:t> </a:t>
            </a:r>
          </a:p>
          <a:p>
            <a:pPr marL="0" indent="0">
              <a:buNone/>
            </a:pPr>
            <a:r>
              <a:rPr lang="de-DE" b="1" dirty="0" err="1"/>
              <a:t>Rêveberiya</a:t>
            </a:r>
            <a:r>
              <a:rPr lang="de-DE" b="1" dirty="0"/>
              <a:t> </a:t>
            </a:r>
            <a:r>
              <a:rPr lang="de-DE" b="1" dirty="0" err="1"/>
              <a:t>dibistanê</a:t>
            </a:r>
            <a:r>
              <a:rPr lang="de-DE" b="1" dirty="0"/>
              <a:t> (</a:t>
            </a:r>
            <a:r>
              <a:rPr lang="de-DE" b="1" dirty="0" err="1"/>
              <a:t>Xanim</a:t>
            </a:r>
            <a:r>
              <a:rPr lang="de-DE" b="1" dirty="0"/>
              <a:t> Dorsch &amp; </a:t>
            </a:r>
            <a:r>
              <a:rPr lang="de-DE" b="1" dirty="0" err="1"/>
              <a:t>Xanim</a:t>
            </a:r>
            <a:r>
              <a:rPr lang="de-DE" b="1" dirty="0"/>
              <a:t> Schipper)</a:t>
            </a:r>
            <a:endParaRPr lang="de-DE" dirty="0"/>
          </a:p>
          <a:p>
            <a:pPr marL="0" indent="0">
              <a:buNone/>
            </a:pPr>
            <a:r>
              <a:rPr lang="de-DE" dirty="0"/>
              <a:t>Frau Dorsch </a:t>
            </a:r>
            <a:r>
              <a:rPr lang="de-DE" dirty="0" err="1"/>
              <a:t>rêvebirê</a:t>
            </a:r>
            <a:r>
              <a:rPr lang="de-DE" dirty="0"/>
              <a:t> </a:t>
            </a:r>
            <a:r>
              <a:rPr lang="de-DE" dirty="0" err="1"/>
              <a:t>ye</a:t>
            </a:r>
            <a:r>
              <a:rPr lang="de-DE" dirty="0"/>
              <a:t> û </a:t>
            </a:r>
            <a:r>
              <a:rPr lang="de-DE" dirty="0" err="1"/>
              <a:t>birêz</a:t>
            </a:r>
            <a:r>
              <a:rPr lang="de-DE" dirty="0"/>
              <a:t> Schipper </a:t>
            </a:r>
            <a:r>
              <a:rPr lang="de-DE" dirty="0" err="1"/>
              <a:t>conrekorin</a:t>
            </a:r>
            <a:r>
              <a:rPr lang="de-DE" dirty="0"/>
              <a:t> </a:t>
            </a:r>
            <a:r>
              <a:rPr lang="de-DE" dirty="0" err="1"/>
              <a:t>erkên</a:t>
            </a:r>
            <a:r>
              <a:rPr lang="de-DE" dirty="0"/>
              <a:t> </a:t>
            </a:r>
            <a:r>
              <a:rPr lang="de-DE" dirty="0" err="1"/>
              <a:t>wê</a:t>
            </a:r>
            <a:r>
              <a:rPr lang="de-DE" dirty="0"/>
              <a:t> </a:t>
            </a:r>
            <a:r>
              <a:rPr lang="de-DE" dirty="0" err="1"/>
              <a:t>îmze</a:t>
            </a:r>
            <a:r>
              <a:rPr lang="de-DE" dirty="0"/>
              <a:t> </a:t>
            </a:r>
            <a:r>
              <a:rPr lang="de-DE" dirty="0" err="1"/>
              <a:t>kirina</a:t>
            </a:r>
            <a:r>
              <a:rPr lang="de-DE" dirty="0"/>
              <a:t> </a:t>
            </a:r>
            <a:r>
              <a:rPr lang="de-DE" dirty="0" err="1"/>
              <a:t>belgeyan</a:t>
            </a:r>
            <a:r>
              <a:rPr lang="de-DE" dirty="0"/>
              <a:t> e, </a:t>
            </a:r>
            <a:r>
              <a:rPr lang="de-DE" dirty="0" err="1"/>
              <a:t>danûstandina</a:t>
            </a:r>
            <a:r>
              <a:rPr lang="de-DE" dirty="0"/>
              <a:t> bi </a:t>
            </a:r>
            <a:r>
              <a:rPr lang="de-DE" dirty="0" err="1"/>
              <a:t>dêûbav</a:t>
            </a:r>
            <a:r>
              <a:rPr lang="de-DE" dirty="0"/>
              <a:t> û </a:t>
            </a:r>
            <a:r>
              <a:rPr lang="de-DE" dirty="0" err="1"/>
              <a:t>xwendekaran</a:t>
            </a:r>
            <a:r>
              <a:rPr lang="de-DE" dirty="0"/>
              <a:t>, </a:t>
            </a:r>
            <a:r>
              <a:rPr lang="de-DE" dirty="0" err="1"/>
              <a:t>konferansên</a:t>
            </a:r>
            <a:r>
              <a:rPr lang="de-DE" dirty="0"/>
              <a:t> </a:t>
            </a:r>
            <a:r>
              <a:rPr lang="de-DE" dirty="0" err="1"/>
              <a:t>mamosteyên</a:t>
            </a:r>
            <a:r>
              <a:rPr lang="de-DE" dirty="0"/>
              <a:t> </a:t>
            </a:r>
            <a:r>
              <a:rPr lang="de-DE" dirty="0" err="1"/>
              <a:t>pêşeng</a:t>
            </a:r>
            <a:r>
              <a:rPr lang="de-DE" dirty="0"/>
              <a:t>, </a:t>
            </a:r>
            <a:r>
              <a:rPr lang="de-DE" dirty="0" err="1"/>
              <a:t>nivîsandina</a:t>
            </a:r>
            <a:r>
              <a:rPr lang="de-DE" dirty="0"/>
              <a:t> </a:t>
            </a:r>
            <a:r>
              <a:rPr lang="de-DE" dirty="0" err="1"/>
              <a:t>demjimêran</a:t>
            </a:r>
            <a:r>
              <a:rPr lang="de-DE" dirty="0"/>
              <a:t> </a:t>
            </a:r>
            <a:r>
              <a:rPr lang="de-DE" dirty="0" err="1"/>
              <a:t>ji</a:t>
            </a:r>
            <a:r>
              <a:rPr lang="de-DE" dirty="0"/>
              <a:t> </a:t>
            </a:r>
            <a:r>
              <a:rPr lang="de-DE" dirty="0" err="1"/>
              <a:t>ber</a:t>
            </a:r>
            <a:r>
              <a:rPr lang="de-DE" dirty="0"/>
              <a:t> </a:t>
            </a:r>
            <a:r>
              <a:rPr lang="de-DE" dirty="0" err="1"/>
              <a:t>vê</a:t>
            </a:r>
            <a:r>
              <a:rPr lang="de-DE" dirty="0"/>
              <a:t> </a:t>
            </a:r>
            <a:r>
              <a:rPr lang="de-DE" dirty="0" err="1"/>
              <a:t>yekê</a:t>
            </a:r>
            <a:r>
              <a:rPr lang="de-DE" dirty="0"/>
              <a:t> her </a:t>
            </a:r>
            <a:r>
              <a:rPr lang="de-DE" dirty="0" err="1"/>
              <a:t>tiştê</a:t>
            </a:r>
            <a:r>
              <a:rPr lang="de-DE" dirty="0"/>
              <a:t> </a:t>
            </a:r>
            <a:r>
              <a:rPr lang="de-DE" dirty="0" err="1"/>
              <a:t>ku</a:t>
            </a:r>
            <a:r>
              <a:rPr lang="de-DE" dirty="0"/>
              <a:t> </a:t>
            </a:r>
            <a:r>
              <a:rPr lang="de-DE" dirty="0" err="1"/>
              <a:t>ji</a:t>
            </a:r>
            <a:r>
              <a:rPr lang="de-DE" dirty="0"/>
              <a:t> </a:t>
            </a:r>
            <a:r>
              <a:rPr lang="de-DE" dirty="0" err="1"/>
              <a:t>bo</a:t>
            </a:r>
            <a:r>
              <a:rPr lang="de-DE" dirty="0"/>
              <a:t> </a:t>
            </a:r>
            <a:r>
              <a:rPr lang="de-DE" dirty="0" err="1"/>
              <a:t>dibistanekê</a:t>
            </a:r>
            <a:r>
              <a:rPr lang="de-DE" dirty="0"/>
              <a:t> </a:t>
            </a:r>
            <a:r>
              <a:rPr lang="de-DE" dirty="0" err="1"/>
              <a:t>girîng</a:t>
            </a:r>
            <a:r>
              <a:rPr lang="de-DE" dirty="0"/>
              <a:t> e </a:t>
            </a:r>
            <a:r>
              <a:rPr lang="de-DE" dirty="0" err="1"/>
              <a:t>ji</a:t>
            </a:r>
            <a:r>
              <a:rPr lang="de-DE" dirty="0"/>
              <a:t> </a:t>
            </a:r>
            <a:r>
              <a:rPr lang="de-DE" dirty="0" err="1"/>
              <a:t>hêla</a:t>
            </a:r>
            <a:r>
              <a:rPr lang="de-DE" dirty="0"/>
              <a:t> </a:t>
            </a:r>
            <a:r>
              <a:rPr lang="de-DE" dirty="0" err="1"/>
              <a:t>rêveberiya</a:t>
            </a:r>
            <a:r>
              <a:rPr lang="de-DE" dirty="0"/>
              <a:t> </a:t>
            </a:r>
            <a:r>
              <a:rPr lang="de-DE" dirty="0" err="1"/>
              <a:t>dibistana</a:t>
            </a:r>
            <a:r>
              <a:rPr lang="de-DE" dirty="0"/>
              <a:t> </a:t>
            </a:r>
            <a:r>
              <a:rPr lang="de-DE" dirty="0" err="1"/>
              <a:t>me</a:t>
            </a:r>
            <a:r>
              <a:rPr lang="de-DE" dirty="0"/>
              <a:t> </a:t>
            </a:r>
            <a:r>
              <a:rPr lang="de-DE" dirty="0" err="1"/>
              <a:t>ve</a:t>
            </a:r>
            <a:r>
              <a:rPr lang="de-DE" dirty="0"/>
              <a:t> </a:t>
            </a:r>
            <a:r>
              <a:rPr lang="de-DE" dirty="0" err="1"/>
              <a:t>tê</a:t>
            </a:r>
            <a:r>
              <a:rPr lang="de-DE" dirty="0"/>
              <a:t> </a:t>
            </a:r>
            <a:r>
              <a:rPr lang="de-DE" dirty="0" err="1"/>
              <a:t>rêxistin</a:t>
            </a:r>
            <a:r>
              <a:rPr lang="de-DE" dirty="0"/>
              <a:t>. Her </a:t>
            </a:r>
            <a:r>
              <a:rPr lang="de-DE" dirty="0" err="1"/>
              <a:t>weha</a:t>
            </a:r>
            <a:r>
              <a:rPr lang="de-DE" dirty="0"/>
              <a:t> </a:t>
            </a:r>
            <a:r>
              <a:rPr lang="de-DE" dirty="0" err="1"/>
              <a:t>hûn</a:t>
            </a:r>
            <a:r>
              <a:rPr lang="de-DE" dirty="0"/>
              <a:t> </a:t>
            </a:r>
            <a:r>
              <a:rPr lang="de-DE" dirty="0" err="1"/>
              <a:t>pir</a:t>
            </a:r>
            <a:r>
              <a:rPr lang="de-DE" dirty="0"/>
              <a:t> </a:t>
            </a:r>
            <a:r>
              <a:rPr lang="de-DE" dirty="0" err="1"/>
              <a:t>xweş</a:t>
            </a:r>
            <a:r>
              <a:rPr lang="de-DE" dirty="0"/>
              <a:t> û </a:t>
            </a:r>
            <a:r>
              <a:rPr lang="de-DE" dirty="0" err="1"/>
              <a:t>bîhnfireh</a:t>
            </a:r>
            <a:r>
              <a:rPr lang="de-DE" dirty="0"/>
              <a:t> in.</a:t>
            </a:r>
          </a:p>
          <a:p>
            <a:pPr marL="0" indent="0">
              <a:buNone/>
            </a:pPr>
            <a:endParaRPr lang="de-DE" dirty="0"/>
          </a:p>
        </p:txBody>
      </p:sp>
    </p:spTree>
    <p:extLst>
      <p:ext uri="{BB962C8B-B14F-4D97-AF65-F5344CB8AC3E}">
        <p14:creationId xmlns:p14="http://schemas.microsoft.com/office/powerpoint/2010/main" val="261493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de-DE" b="1" dirty="0"/>
              <a:t>Sekreter (</a:t>
            </a:r>
            <a:r>
              <a:rPr lang="de-DE" b="1" dirty="0" err="1"/>
              <a:t>birêz</a:t>
            </a:r>
            <a:r>
              <a:rPr lang="de-DE" b="1" dirty="0"/>
              <a:t> </a:t>
            </a:r>
            <a:r>
              <a:rPr lang="de-DE" b="1" dirty="0" err="1"/>
              <a:t>Briones</a:t>
            </a:r>
            <a:r>
              <a:rPr lang="de-DE" b="1" dirty="0"/>
              <a:t>)</a:t>
            </a:r>
            <a:endParaRPr lang="de-DE" dirty="0"/>
          </a:p>
          <a:p>
            <a:pPr marL="0" indent="0">
              <a:buNone/>
            </a:pPr>
            <a:r>
              <a:rPr lang="de-DE" dirty="0" err="1"/>
              <a:t>Sekreterê</a:t>
            </a:r>
            <a:r>
              <a:rPr lang="de-DE" dirty="0"/>
              <a:t> </a:t>
            </a:r>
            <a:r>
              <a:rPr lang="de-DE" dirty="0" err="1"/>
              <a:t>me</a:t>
            </a:r>
            <a:r>
              <a:rPr lang="de-DE" dirty="0"/>
              <a:t> </a:t>
            </a:r>
            <a:r>
              <a:rPr lang="de-DE" dirty="0" err="1"/>
              <a:t>ev</a:t>
            </a:r>
            <a:r>
              <a:rPr lang="de-DE" dirty="0"/>
              <a:t> 20 </a:t>
            </a:r>
            <a:r>
              <a:rPr lang="de-DE" dirty="0" err="1"/>
              <a:t>sal</a:t>
            </a:r>
            <a:r>
              <a:rPr lang="de-DE" dirty="0"/>
              <a:t> in di </a:t>
            </a:r>
            <a:r>
              <a:rPr lang="de-DE" dirty="0" err="1"/>
              <a:t>dibistana</a:t>
            </a:r>
            <a:r>
              <a:rPr lang="de-DE" dirty="0"/>
              <a:t> </a:t>
            </a:r>
            <a:r>
              <a:rPr lang="de-DE" dirty="0" err="1"/>
              <a:t>me</a:t>
            </a:r>
            <a:r>
              <a:rPr lang="de-DE" dirty="0"/>
              <a:t> de </a:t>
            </a:r>
            <a:r>
              <a:rPr lang="de-DE" dirty="0" err="1"/>
              <a:t>ye</a:t>
            </a:r>
            <a:r>
              <a:rPr lang="de-DE" dirty="0"/>
              <a:t> .. Di </a:t>
            </a:r>
            <a:r>
              <a:rPr lang="de-DE" dirty="0" err="1"/>
              <a:t>heman</a:t>
            </a:r>
            <a:r>
              <a:rPr lang="de-DE" dirty="0"/>
              <a:t> </a:t>
            </a:r>
            <a:r>
              <a:rPr lang="de-DE" dirty="0" err="1"/>
              <a:t>demê</a:t>
            </a:r>
            <a:r>
              <a:rPr lang="de-DE" dirty="0"/>
              <a:t> de </a:t>
            </a:r>
            <a:r>
              <a:rPr lang="de-DE" dirty="0" err="1"/>
              <a:t>ew</a:t>
            </a:r>
            <a:r>
              <a:rPr lang="de-DE" dirty="0"/>
              <a:t> li du </a:t>
            </a:r>
            <a:r>
              <a:rPr lang="de-DE" dirty="0" err="1"/>
              <a:t>dibistanan</a:t>
            </a:r>
            <a:r>
              <a:rPr lang="de-DE" dirty="0"/>
              <a:t> </a:t>
            </a:r>
            <a:r>
              <a:rPr lang="de-DE" dirty="0" err="1"/>
              <a:t>jî</a:t>
            </a:r>
            <a:r>
              <a:rPr lang="de-DE" dirty="0"/>
              <a:t> </a:t>
            </a:r>
            <a:r>
              <a:rPr lang="de-DE" dirty="0" err="1"/>
              <a:t>dixebite</a:t>
            </a:r>
            <a:r>
              <a:rPr lang="de-DE" dirty="0"/>
              <a:t>. </a:t>
            </a:r>
            <a:r>
              <a:rPr lang="de-DE" dirty="0" err="1"/>
              <a:t>Ew</a:t>
            </a:r>
            <a:r>
              <a:rPr lang="de-DE" dirty="0"/>
              <a:t> her dem </a:t>
            </a:r>
            <a:r>
              <a:rPr lang="de-DE" dirty="0" err="1"/>
              <a:t>roja</a:t>
            </a:r>
            <a:r>
              <a:rPr lang="de-DE" dirty="0"/>
              <a:t> </a:t>
            </a:r>
            <a:r>
              <a:rPr lang="de-DE" dirty="0" err="1"/>
              <a:t>Duşemiyê</a:t>
            </a:r>
            <a:r>
              <a:rPr lang="de-DE" dirty="0"/>
              <a:t> </a:t>
            </a:r>
            <a:r>
              <a:rPr lang="de-DE" dirty="0" err="1"/>
              <a:t>Wednesarşem</a:t>
            </a:r>
            <a:r>
              <a:rPr lang="de-DE" dirty="0"/>
              <a:t> û </a:t>
            </a:r>
            <a:r>
              <a:rPr lang="de-DE" dirty="0" err="1"/>
              <a:t>Pêncşemê</a:t>
            </a:r>
            <a:r>
              <a:rPr lang="de-DE" dirty="0"/>
              <a:t> </a:t>
            </a:r>
            <a:r>
              <a:rPr lang="de-DE" dirty="0" err="1"/>
              <a:t>ji</a:t>
            </a:r>
            <a:r>
              <a:rPr lang="de-DE" dirty="0"/>
              <a:t> </a:t>
            </a:r>
            <a:r>
              <a:rPr lang="de-DE" dirty="0" err="1"/>
              <a:t>saet</a:t>
            </a:r>
            <a:r>
              <a:rPr lang="de-DE" dirty="0"/>
              <a:t> 9:00 </a:t>
            </a:r>
            <a:r>
              <a:rPr lang="de-DE" dirty="0" err="1"/>
              <a:t>ber</a:t>
            </a:r>
            <a:r>
              <a:rPr lang="de-DE" dirty="0"/>
              <a:t> 15:00 </a:t>
            </a:r>
            <a:r>
              <a:rPr lang="de-DE" dirty="0" err="1"/>
              <a:t>dagir</a:t>
            </a:r>
            <a:r>
              <a:rPr lang="de-DE" dirty="0"/>
              <a:t> e. </a:t>
            </a:r>
            <a:r>
              <a:rPr lang="de-DE" dirty="0" err="1"/>
              <a:t>Ew</a:t>
            </a:r>
            <a:r>
              <a:rPr lang="de-DE" dirty="0"/>
              <a:t> </a:t>
            </a:r>
            <a:r>
              <a:rPr lang="de-DE" dirty="0" err="1"/>
              <a:t>nivîsgeha</a:t>
            </a:r>
            <a:r>
              <a:rPr lang="de-DE" dirty="0"/>
              <a:t> </a:t>
            </a:r>
            <a:r>
              <a:rPr lang="de-DE" dirty="0" err="1"/>
              <a:t>me</a:t>
            </a:r>
            <a:r>
              <a:rPr lang="de-DE" dirty="0"/>
              <a:t> </a:t>
            </a:r>
            <a:r>
              <a:rPr lang="de-DE" dirty="0" err="1"/>
              <a:t>wek</a:t>
            </a:r>
            <a:r>
              <a:rPr lang="de-DE" dirty="0"/>
              <a:t> </a:t>
            </a:r>
            <a:r>
              <a:rPr lang="de-DE" dirty="0" err="1"/>
              <a:t>qeydkirina</a:t>
            </a:r>
            <a:r>
              <a:rPr lang="de-DE" dirty="0"/>
              <a:t> </a:t>
            </a:r>
            <a:r>
              <a:rPr lang="de-DE" dirty="0" err="1"/>
              <a:t>kar</a:t>
            </a:r>
            <a:r>
              <a:rPr lang="de-DE" dirty="0"/>
              <a:t>, </a:t>
            </a:r>
            <a:r>
              <a:rPr lang="de-DE" dirty="0" err="1"/>
              <a:t>qeydên</a:t>
            </a:r>
            <a:r>
              <a:rPr lang="de-DE" dirty="0"/>
              <a:t> </a:t>
            </a:r>
            <a:r>
              <a:rPr lang="de-DE" dirty="0" err="1"/>
              <a:t>xwendekaran</a:t>
            </a:r>
            <a:r>
              <a:rPr lang="de-DE" dirty="0"/>
              <a:t> </a:t>
            </a:r>
            <a:r>
              <a:rPr lang="de-DE" dirty="0" err="1"/>
              <a:t>ên</a:t>
            </a:r>
            <a:r>
              <a:rPr lang="de-DE" dirty="0"/>
              <a:t> schokoticket û her </a:t>
            </a:r>
            <a:r>
              <a:rPr lang="de-DE" dirty="0" err="1"/>
              <a:t>weha</a:t>
            </a:r>
            <a:r>
              <a:rPr lang="de-DE" dirty="0"/>
              <a:t> </a:t>
            </a:r>
            <a:r>
              <a:rPr lang="de-DE" dirty="0" err="1"/>
              <a:t>betalkirin</a:t>
            </a:r>
            <a:r>
              <a:rPr lang="de-DE" dirty="0"/>
              <a:t>, </a:t>
            </a:r>
            <a:r>
              <a:rPr lang="de-DE" dirty="0" err="1"/>
              <a:t>şûndankirin</a:t>
            </a:r>
            <a:r>
              <a:rPr lang="de-DE" dirty="0"/>
              <a:t> û </a:t>
            </a:r>
            <a:r>
              <a:rPr lang="de-DE" dirty="0" err="1"/>
              <a:t>hêj</a:t>
            </a:r>
            <a:r>
              <a:rPr lang="de-DE" dirty="0"/>
              <a:t> </a:t>
            </a:r>
            <a:r>
              <a:rPr lang="de-DE" dirty="0" err="1"/>
              <a:t>bêtir</a:t>
            </a:r>
            <a:r>
              <a:rPr lang="de-DE" dirty="0"/>
              <a:t> </a:t>
            </a:r>
            <a:r>
              <a:rPr lang="de-DE" dirty="0" err="1"/>
              <a:t>nivîsî</a:t>
            </a:r>
            <a:r>
              <a:rPr lang="de-DE" dirty="0"/>
              <a:t> </a:t>
            </a:r>
            <a:r>
              <a:rPr lang="de-DE" dirty="0" err="1"/>
              <a:t>dike.Ew</a:t>
            </a:r>
            <a:r>
              <a:rPr lang="de-DE" dirty="0"/>
              <a:t> </a:t>
            </a:r>
            <a:r>
              <a:rPr lang="de-DE" dirty="0" err="1"/>
              <a:t>hîn</a:t>
            </a:r>
            <a:r>
              <a:rPr lang="de-DE" dirty="0"/>
              <a:t> </a:t>
            </a:r>
            <a:r>
              <a:rPr lang="de-DE" dirty="0" err="1"/>
              <a:t>ji</a:t>
            </a:r>
            <a:r>
              <a:rPr lang="de-DE" dirty="0"/>
              <a:t> </a:t>
            </a:r>
            <a:r>
              <a:rPr lang="de-DE" dirty="0" err="1"/>
              <a:t>me</a:t>
            </a:r>
            <a:r>
              <a:rPr lang="de-DE" dirty="0"/>
              <a:t> </a:t>
            </a:r>
            <a:r>
              <a:rPr lang="de-DE" dirty="0" err="1"/>
              <a:t>re</a:t>
            </a:r>
            <a:r>
              <a:rPr lang="de-DE" dirty="0"/>
              <a:t> </a:t>
            </a:r>
            <a:r>
              <a:rPr lang="de-DE" dirty="0" err="1"/>
              <a:t>xweş</a:t>
            </a:r>
            <a:r>
              <a:rPr lang="de-DE" dirty="0"/>
              <a:t> e. </a:t>
            </a:r>
            <a:r>
              <a:rPr lang="de-DE" dirty="0" err="1"/>
              <a:t>Em</a:t>
            </a:r>
            <a:r>
              <a:rPr lang="de-DE" dirty="0"/>
              <a:t> </a:t>
            </a:r>
            <a:r>
              <a:rPr lang="de-DE" dirty="0" err="1"/>
              <a:t>hîn</a:t>
            </a:r>
            <a:r>
              <a:rPr lang="de-DE" dirty="0"/>
              <a:t> </a:t>
            </a:r>
            <a:r>
              <a:rPr lang="de-DE" dirty="0" err="1"/>
              <a:t>jî</a:t>
            </a:r>
            <a:r>
              <a:rPr lang="de-DE" dirty="0"/>
              <a:t> </a:t>
            </a:r>
            <a:r>
              <a:rPr lang="de-DE" dirty="0" err="1"/>
              <a:t>dikarin</a:t>
            </a:r>
            <a:r>
              <a:rPr lang="de-DE" dirty="0"/>
              <a:t> </a:t>
            </a:r>
            <a:r>
              <a:rPr lang="de-DE" dirty="0" err="1"/>
              <a:t>ji</a:t>
            </a:r>
            <a:r>
              <a:rPr lang="de-DE" dirty="0"/>
              <a:t> </a:t>
            </a:r>
            <a:r>
              <a:rPr lang="de-DE" dirty="0" err="1"/>
              <a:t>we</a:t>
            </a:r>
            <a:r>
              <a:rPr lang="de-DE" dirty="0"/>
              <a:t> </a:t>
            </a:r>
            <a:r>
              <a:rPr lang="de-DE" dirty="0" err="1"/>
              <a:t>bipirsin</a:t>
            </a:r>
            <a:r>
              <a:rPr lang="de-DE" dirty="0"/>
              <a:t> û </a:t>
            </a:r>
            <a:r>
              <a:rPr lang="de-DE" dirty="0" err="1"/>
              <a:t>Schaen</a:t>
            </a:r>
            <a:r>
              <a:rPr lang="de-DE" dirty="0"/>
              <a:t> </a:t>
            </a:r>
            <a:r>
              <a:rPr lang="de-DE" dirty="0" err="1"/>
              <a:t>me</a:t>
            </a:r>
            <a:r>
              <a:rPr lang="de-DE" dirty="0"/>
              <a:t> </a:t>
            </a:r>
            <a:r>
              <a:rPr lang="de-DE" dirty="0" err="1"/>
              <a:t>yekser</a:t>
            </a:r>
            <a:r>
              <a:rPr lang="de-DE" dirty="0"/>
              <a:t> </a:t>
            </a:r>
            <a:r>
              <a:rPr lang="de-DE" dirty="0" err="1"/>
              <a:t>tê</a:t>
            </a:r>
            <a:r>
              <a:rPr lang="de-DE" dirty="0"/>
              <a:t> </a:t>
            </a:r>
            <a:r>
              <a:rPr lang="de-DE" dirty="0" err="1"/>
              <a:t>dermankirin</a:t>
            </a:r>
            <a:endParaRPr lang="de-DE" dirty="0"/>
          </a:p>
          <a:p>
            <a:pPr marL="0" indent="0">
              <a:buNone/>
            </a:pPr>
            <a:r>
              <a:rPr lang="de-DE" dirty="0"/>
              <a:t> </a:t>
            </a:r>
          </a:p>
          <a:p>
            <a:pPr marL="0" indent="0">
              <a:buNone/>
            </a:pPr>
            <a:r>
              <a:rPr lang="de-DE" b="1" dirty="0" err="1"/>
              <a:t>derîvan</a:t>
            </a:r>
            <a:endParaRPr lang="de-DE" dirty="0"/>
          </a:p>
          <a:p>
            <a:pPr marL="0" indent="0">
              <a:buNone/>
            </a:pPr>
            <a:r>
              <a:rPr lang="de-DE" dirty="0" err="1"/>
              <a:t>Nêçirvan</a:t>
            </a:r>
            <a:r>
              <a:rPr lang="de-DE" dirty="0"/>
              <a:t> li </a:t>
            </a:r>
            <a:r>
              <a:rPr lang="de-DE" dirty="0" err="1"/>
              <a:t>dibistanê</a:t>
            </a:r>
            <a:r>
              <a:rPr lang="de-DE" dirty="0"/>
              <a:t> her </a:t>
            </a:r>
            <a:r>
              <a:rPr lang="de-DE" dirty="0" err="1"/>
              <a:t>tiştê</a:t>
            </a:r>
            <a:r>
              <a:rPr lang="de-DE" dirty="0"/>
              <a:t> </a:t>
            </a:r>
            <a:r>
              <a:rPr lang="de-DE" dirty="0" err="1"/>
              <a:t>rêxistin</a:t>
            </a:r>
            <a:r>
              <a:rPr lang="de-DE" dirty="0"/>
              <a:t> </a:t>
            </a:r>
            <a:r>
              <a:rPr lang="de-DE" dirty="0" err="1"/>
              <a:t>dike</a:t>
            </a:r>
            <a:r>
              <a:rPr lang="de-DE" dirty="0"/>
              <a:t>. </a:t>
            </a:r>
            <a:r>
              <a:rPr lang="de-DE" dirty="0" err="1"/>
              <a:t>ew</a:t>
            </a:r>
            <a:r>
              <a:rPr lang="de-DE" dirty="0"/>
              <a:t> </a:t>
            </a:r>
            <a:r>
              <a:rPr lang="de-DE" dirty="0" err="1"/>
              <a:t>tiştê</a:t>
            </a:r>
            <a:r>
              <a:rPr lang="de-DE" dirty="0"/>
              <a:t> </a:t>
            </a:r>
            <a:r>
              <a:rPr lang="de-DE" dirty="0" err="1"/>
              <a:t>kapputê</a:t>
            </a:r>
            <a:r>
              <a:rPr lang="de-DE" dirty="0"/>
              <a:t> </a:t>
            </a:r>
            <a:r>
              <a:rPr lang="de-DE" dirty="0" err="1"/>
              <a:t>tamîr</a:t>
            </a:r>
            <a:r>
              <a:rPr lang="de-DE" dirty="0"/>
              <a:t> </a:t>
            </a:r>
            <a:r>
              <a:rPr lang="de-DE" dirty="0" err="1"/>
              <a:t>dike</a:t>
            </a:r>
            <a:r>
              <a:rPr lang="de-DE" dirty="0"/>
              <a:t> an </a:t>
            </a:r>
            <a:r>
              <a:rPr lang="de-DE" dirty="0" err="1"/>
              <a:t>jî</a:t>
            </a:r>
            <a:r>
              <a:rPr lang="de-DE" dirty="0"/>
              <a:t> bi </a:t>
            </a:r>
            <a:r>
              <a:rPr lang="de-DE" dirty="0" err="1"/>
              <a:t>qasî</a:t>
            </a:r>
            <a:r>
              <a:rPr lang="de-DE" dirty="0"/>
              <a:t> </a:t>
            </a:r>
            <a:r>
              <a:rPr lang="de-DE" dirty="0" err="1"/>
              <a:t>nabihîze</a:t>
            </a:r>
            <a:r>
              <a:rPr lang="de-DE" dirty="0"/>
              <a:t> </a:t>
            </a:r>
            <a:r>
              <a:rPr lang="de-DE" dirty="0" err="1"/>
              <a:t>tamîr</a:t>
            </a:r>
            <a:r>
              <a:rPr lang="de-DE" dirty="0"/>
              <a:t> </a:t>
            </a:r>
            <a:r>
              <a:rPr lang="de-DE" dirty="0" err="1"/>
              <a:t>dike</a:t>
            </a:r>
            <a:r>
              <a:rPr lang="de-DE" dirty="0"/>
              <a:t>. </a:t>
            </a:r>
            <a:r>
              <a:rPr lang="de-DE" dirty="0" err="1"/>
              <a:t>Ew</a:t>
            </a:r>
            <a:r>
              <a:rPr lang="de-DE" dirty="0"/>
              <a:t> di </a:t>
            </a:r>
            <a:r>
              <a:rPr lang="de-DE" dirty="0" err="1"/>
              <a:t>heman</a:t>
            </a:r>
            <a:r>
              <a:rPr lang="de-DE" dirty="0"/>
              <a:t> </a:t>
            </a:r>
            <a:r>
              <a:rPr lang="de-DE" dirty="0" err="1"/>
              <a:t>demê</a:t>
            </a:r>
            <a:r>
              <a:rPr lang="de-DE" dirty="0"/>
              <a:t> de </a:t>
            </a:r>
            <a:r>
              <a:rPr lang="de-DE" dirty="0" err="1"/>
              <a:t>piştrast</a:t>
            </a:r>
            <a:r>
              <a:rPr lang="de-DE" dirty="0"/>
              <a:t> </a:t>
            </a:r>
            <a:r>
              <a:rPr lang="de-DE" dirty="0" err="1"/>
              <a:t>dike</a:t>
            </a:r>
            <a:r>
              <a:rPr lang="de-DE" dirty="0"/>
              <a:t> </a:t>
            </a:r>
            <a:r>
              <a:rPr lang="de-DE" dirty="0" err="1"/>
              <a:t>ku</a:t>
            </a:r>
            <a:r>
              <a:rPr lang="de-DE" dirty="0"/>
              <a:t> </a:t>
            </a:r>
            <a:r>
              <a:rPr lang="de-DE" dirty="0" err="1"/>
              <a:t>hewşa</a:t>
            </a:r>
            <a:r>
              <a:rPr lang="de-DE" dirty="0"/>
              <a:t> </a:t>
            </a:r>
            <a:r>
              <a:rPr lang="de-DE" dirty="0" err="1"/>
              <a:t>dibistana</a:t>
            </a:r>
            <a:r>
              <a:rPr lang="de-DE" dirty="0"/>
              <a:t> </a:t>
            </a:r>
            <a:r>
              <a:rPr lang="de-DE" dirty="0" err="1"/>
              <a:t>me</a:t>
            </a:r>
            <a:r>
              <a:rPr lang="de-DE" dirty="0"/>
              <a:t> bi </a:t>
            </a:r>
            <a:r>
              <a:rPr lang="de-DE" dirty="0" err="1"/>
              <a:t>birrîna</a:t>
            </a:r>
            <a:r>
              <a:rPr lang="de-DE" dirty="0"/>
              <a:t> </a:t>
            </a:r>
            <a:r>
              <a:rPr lang="de-DE" dirty="0" err="1"/>
              <a:t>giyayan</a:t>
            </a:r>
            <a:r>
              <a:rPr lang="de-DE" dirty="0"/>
              <a:t> û </a:t>
            </a:r>
            <a:r>
              <a:rPr lang="de-DE" dirty="0" err="1"/>
              <a:t>mezaran</a:t>
            </a:r>
            <a:r>
              <a:rPr lang="de-DE" dirty="0"/>
              <a:t> </a:t>
            </a:r>
            <a:r>
              <a:rPr lang="de-DE" dirty="0" err="1"/>
              <a:t>xemilîne</a:t>
            </a:r>
            <a:r>
              <a:rPr lang="de-DE" dirty="0"/>
              <a:t> û bi </a:t>
            </a:r>
            <a:r>
              <a:rPr lang="de-DE" dirty="0" err="1"/>
              <a:t>rêkûpêk</a:t>
            </a:r>
            <a:r>
              <a:rPr lang="de-DE" dirty="0"/>
              <a:t> </a:t>
            </a:r>
            <a:r>
              <a:rPr lang="de-DE" dirty="0" err="1"/>
              <a:t>kontrol</a:t>
            </a:r>
            <a:r>
              <a:rPr lang="de-DE" dirty="0"/>
              <a:t> </a:t>
            </a:r>
            <a:r>
              <a:rPr lang="de-DE" dirty="0" err="1"/>
              <a:t>dike</a:t>
            </a:r>
            <a:r>
              <a:rPr lang="de-DE" dirty="0"/>
              <a:t> </a:t>
            </a:r>
            <a:r>
              <a:rPr lang="de-DE" dirty="0" err="1"/>
              <a:t>ku</a:t>
            </a:r>
            <a:r>
              <a:rPr lang="de-DE" dirty="0"/>
              <a:t> her </a:t>
            </a:r>
            <a:r>
              <a:rPr lang="de-DE" dirty="0" err="1"/>
              <a:t>tişt</a:t>
            </a:r>
            <a:r>
              <a:rPr lang="de-DE" dirty="0"/>
              <a:t> bi </a:t>
            </a:r>
            <a:r>
              <a:rPr lang="de-DE" dirty="0" err="1"/>
              <a:t>rêkûpêk</a:t>
            </a:r>
            <a:r>
              <a:rPr lang="de-DE" dirty="0"/>
              <a:t> e. </a:t>
            </a:r>
            <a:r>
              <a:rPr lang="de-DE" dirty="0" err="1"/>
              <a:t>Wî</a:t>
            </a:r>
            <a:r>
              <a:rPr lang="de-DE" dirty="0"/>
              <a:t> her </a:t>
            </a:r>
            <a:r>
              <a:rPr lang="de-DE" dirty="0" err="1"/>
              <a:t>weha</a:t>
            </a:r>
            <a:r>
              <a:rPr lang="de-DE" dirty="0"/>
              <a:t> </a:t>
            </a:r>
            <a:r>
              <a:rPr lang="de-DE" dirty="0" err="1"/>
              <a:t>tiştên</a:t>
            </a:r>
            <a:r>
              <a:rPr lang="de-DE" dirty="0"/>
              <a:t> </a:t>
            </a:r>
            <a:r>
              <a:rPr lang="de-DE" dirty="0" err="1"/>
              <a:t>ku</a:t>
            </a:r>
            <a:r>
              <a:rPr lang="de-DE" dirty="0"/>
              <a:t> </a:t>
            </a:r>
            <a:r>
              <a:rPr lang="de-DE" dirty="0" err="1"/>
              <a:t>xwendekar</a:t>
            </a:r>
            <a:r>
              <a:rPr lang="de-DE" dirty="0"/>
              <a:t> </a:t>
            </a:r>
            <a:r>
              <a:rPr lang="de-DE" dirty="0" err="1"/>
              <a:t>winda</a:t>
            </a:r>
            <a:r>
              <a:rPr lang="de-DE" dirty="0"/>
              <a:t> </a:t>
            </a:r>
            <a:r>
              <a:rPr lang="de-DE" dirty="0" err="1"/>
              <a:t>kirine</a:t>
            </a:r>
            <a:r>
              <a:rPr lang="de-DE" dirty="0"/>
              <a:t> </a:t>
            </a:r>
            <a:r>
              <a:rPr lang="de-DE" dirty="0" err="1"/>
              <a:t>berhev</a:t>
            </a:r>
            <a:r>
              <a:rPr lang="de-DE" dirty="0"/>
              <a:t> </a:t>
            </a:r>
            <a:r>
              <a:rPr lang="de-DE" dirty="0" err="1"/>
              <a:t>dike</a:t>
            </a:r>
            <a:r>
              <a:rPr lang="de-DE" dirty="0"/>
              <a:t> û </a:t>
            </a:r>
            <a:r>
              <a:rPr lang="de-DE" dirty="0" err="1"/>
              <a:t>hûn</a:t>
            </a:r>
            <a:r>
              <a:rPr lang="de-DE" dirty="0"/>
              <a:t> </a:t>
            </a:r>
            <a:r>
              <a:rPr lang="de-DE" dirty="0" err="1"/>
              <a:t>dikarin</a:t>
            </a:r>
            <a:r>
              <a:rPr lang="de-DE" dirty="0"/>
              <a:t> </a:t>
            </a:r>
            <a:r>
              <a:rPr lang="de-DE" dirty="0" err="1"/>
              <a:t>dîsa</a:t>
            </a:r>
            <a:r>
              <a:rPr lang="de-DE" dirty="0"/>
              <a:t> </a:t>
            </a:r>
            <a:r>
              <a:rPr lang="de-DE" dirty="0" err="1"/>
              <a:t>wî</a:t>
            </a:r>
            <a:r>
              <a:rPr lang="de-DE" dirty="0"/>
              <a:t> bi </a:t>
            </a:r>
            <a:r>
              <a:rPr lang="de-DE" dirty="0" err="1"/>
              <a:t>wî</a:t>
            </a:r>
            <a:r>
              <a:rPr lang="de-DE" dirty="0"/>
              <a:t> </a:t>
            </a:r>
            <a:r>
              <a:rPr lang="de-DE" dirty="0" err="1"/>
              <a:t>re</a:t>
            </a:r>
            <a:r>
              <a:rPr lang="de-DE" dirty="0"/>
              <a:t> </a:t>
            </a:r>
            <a:r>
              <a:rPr lang="de-DE" dirty="0" err="1"/>
              <a:t>hildibijêrin</a:t>
            </a:r>
            <a:r>
              <a:rPr lang="de-DE" dirty="0"/>
              <a:t>.</a:t>
            </a:r>
          </a:p>
          <a:p>
            <a:pPr marL="0" indent="0">
              <a:buNone/>
            </a:pPr>
            <a:r>
              <a:rPr lang="de-DE" dirty="0"/>
              <a:t> </a:t>
            </a:r>
          </a:p>
          <a:p>
            <a:pPr marL="0" indent="0">
              <a:buNone/>
            </a:pPr>
            <a:r>
              <a:rPr lang="de-DE" b="1" dirty="0" err="1"/>
              <a:t>mamoste</a:t>
            </a:r>
            <a:endParaRPr lang="de-DE" dirty="0"/>
          </a:p>
          <a:p>
            <a:pPr marL="0" indent="0">
              <a:buNone/>
            </a:pPr>
            <a:r>
              <a:rPr lang="de-DE" dirty="0"/>
              <a:t>Di </a:t>
            </a:r>
            <a:r>
              <a:rPr lang="de-DE" dirty="0" err="1"/>
              <a:t>dibistana</a:t>
            </a:r>
            <a:r>
              <a:rPr lang="de-DE" dirty="0"/>
              <a:t> </a:t>
            </a:r>
            <a:r>
              <a:rPr lang="de-DE" dirty="0" err="1"/>
              <a:t>me</a:t>
            </a:r>
            <a:r>
              <a:rPr lang="de-DE" dirty="0"/>
              <a:t> de 22 </a:t>
            </a:r>
            <a:r>
              <a:rPr lang="de-DE" dirty="0" err="1"/>
              <a:t>mamoste</a:t>
            </a:r>
            <a:r>
              <a:rPr lang="de-DE" dirty="0"/>
              <a:t> </a:t>
            </a:r>
            <a:r>
              <a:rPr lang="de-DE" dirty="0" err="1"/>
              <a:t>hene</a:t>
            </a:r>
            <a:r>
              <a:rPr lang="de-DE" dirty="0"/>
              <a:t>. </a:t>
            </a:r>
            <a:r>
              <a:rPr lang="de-DE" dirty="0" err="1"/>
              <a:t>wan</a:t>
            </a:r>
            <a:r>
              <a:rPr lang="de-DE" dirty="0"/>
              <a:t> </a:t>
            </a:r>
            <a:r>
              <a:rPr lang="de-DE" dirty="0" err="1"/>
              <a:t>mijarên</a:t>
            </a:r>
            <a:r>
              <a:rPr lang="de-DE" dirty="0"/>
              <a:t> </a:t>
            </a:r>
            <a:r>
              <a:rPr lang="de-DE" dirty="0" err="1"/>
              <a:t>cûda</a:t>
            </a:r>
            <a:r>
              <a:rPr lang="de-DE" dirty="0"/>
              <a:t> </a:t>
            </a:r>
            <a:r>
              <a:rPr lang="de-DE" dirty="0" err="1"/>
              <a:t>hene</a:t>
            </a:r>
            <a:r>
              <a:rPr lang="de-DE" dirty="0"/>
              <a:t> </a:t>
            </a:r>
            <a:r>
              <a:rPr lang="de-DE" dirty="0" err="1"/>
              <a:t>ku</a:t>
            </a:r>
            <a:r>
              <a:rPr lang="de-DE" dirty="0"/>
              <a:t> </a:t>
            </a:r>
            <a:r>
              <a:rPr lang="de-DE" dirty="0" err="1"/>
              <a:t>hîn</a:t>
            </a:r>
            <a:r>
              <a:rPr lang="de-DE" dirty="0"/>
              <a:t> </a:t>
            </a:r>
            <a:r>
              <a:rPr lang="de-DE" dirty="0" err="1"/>
              <a:t>bibin</a:t>
            </a:r>
            <a:r>
              <a:rPr lang="de-DE" dirty="0"/>
              <a:t>. </a:t>
            </a:r>
            <a:r>
              <a:rPr lang="de-DE" dirty="0" err="1"/>
              <a:t>ew</a:t>
            </a:r>
            <a:r>
              <a:rPr lang="de-DE" dirty="0"/>
              <a:t> </a:t>
            </a:r>
            <a:r>
              <a:rPr lang="de-DE" dirty="0" err="1"/>
              <a:t>hemî</a:t>
            </a:r>
            <a:r>
              <a:rPr lang="de-DE" dirty="0"/>
              <a:t> </a:t>
            </a:r>
            <a:r>
              <a:rPr lang="de-DE" dirty="0" err="1"/>
              <a:t>pir</a:t>
            </a:r>
            <a:r>
              <a:rPr lang="de-DE" dirty="0"/>
              <a:t> </a:t>
            </a:r>
            <a:r>
              <a:rPr lang="de-DE" dirty="0" err="1"/>
              <a:t>xweş</a:t>
            </a:r>
            <a:r>
              <a:rPr lang="de-DE" dirty="0"/>
              <a:t> in.</a:t>
            </a:r>
          </a:p>
          <a:p>
            <a:pPr marL="0" indent="0">
              <a:buNone/>
            </a:pPr>
            <a:endParaRPr lang="de-DE" dirty="0"/>
          </a:p>
        </p:txBody>
      </p:sp>
    </p:spTree>
    <p:extLst>
      <p:ext uri="{BB962C8B-B14F-4D97-AF65-F5344CB8AC3E}">
        <p14:creationId xmlns:p14="http://schemas.microsoft.com/office/powerpoint/2010/main" val="1504208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a:bodyPr>
          <a:lstStyle/>
          <a:p>
            <a:pPr marL="0" indent="0">
              <a:buNone/>
            </a:pPr>
            <a:r>
              <a:rPr lang="de-DE" b="1" dirty="0" err="1"/>
              <a:t>Beşdarvanên</a:t>
            </a:r>
            <a:r>
              <a:rPr lang="de-DE" b="1" dirty="0"/>
              <a:t> </a:t>
            </a:r>
            <a:r>
              <a:rPr lang="de-DE" b="1" dirty="0" err="1"/>
              <a:t>Kariyer</a:t>
            </a:r>
            <a:r>
              <a:rPr lang="de-DE" b="1" dirty="0"/>
              <a:t> (Thomas </a:t>
            </a:r>
            <a:r>
              <a:rPr lang="de-DE" b="1" dirty="0" err="1"/>
              <a:t>Bourceau</a:t>
            </a:r>
            <a:r>
              <a:rPr lang="de-DE" b="1" dirty="0"/>
              <a:t>)</a:t>
            </a:r>
            <a:endParaRPr lang="de-DE" dirty="0"/>
          </a:p>
          <a:p>
            <a:pPr marL="0" indent="0">
              <a:buNone/>
            </a:pPr>
            <a:r>
              <a:rPr lang="de-DE" dirty="0" err="1"/>
              <a:t>Leşkeriya</a:t>
            </a:r>
            <a:r>
              <a:rPr lang="de-DE" dirty="0"/>
              <a:t> </a:t>
            </a:r>
            <a:r>
              <a:rPr lang="de-DE" dirty="0" err="1"/>
              <a:t>ketina</a:t>
            </a:r>
            <a:r>
              <a:rPr lang="de-DE" dirty="0"/>
              <a:t> </a:t>
            </a:r>
            <a:r>
              <a:rPr lang="de-DE" dirty="0" err="1"/>
              <a:t>asta</a:t>
            </a:r>
            <a:r>
              <a:rPr lang="de-DE" dirty="0"/>
              <a:t> </a:t>
            </a:r>
            <a:r>
              <a:rPr lang="de-DE" dirty="0" err="1"/>
              <a:t>têkel</a:t>
            </a:r>
            <a:r>
              <a:rPr lang="de-DE" dirty="0"/>
              <a:t> bi </a:t>
            </a:r>
            <a:r>
              <a:rPr lang="de-DE" dirty="0" err="1"/>
              <a:t>xwendekarên</a:t>
            </a:r>
            <a:r>
              <a:rPr lang="de-DE" dirty="0"/>
              <a:t> </a:t>
            </a:r>
            <a:r>
              <a:rPr lang="de-DE" dirty="0" err="1"/>
              <a:t>pola</a:t>
            </a:r>
            <a:r>
              <a:rPr lang="de-DE" dirty="0"/>
              <a:t> 9 û 10 </a:t>
            </a:r>
            <a:r>
              <a:rPr lang="de-DE" dirty="0" err="1"/>
              <a:t>re</a:t>
            </a:r>
            <a:r>
              <a:rPr lang="de-DE" dirty="0"/>
              <a:t> </a:t>
            </a:r>
            <a:r>
              <a:rPr lang="de-DE" dirty="0" err="1"/>
              <a:t>nêz</a:t>
            </a:r>
            <a:r>
              <a:rPr lang="de-DE" dirty="0"/>
              <a:t> </a:t>
            </a:r>
            <a:r>
              <a:rPr lang="de-DE" dirty="0" err="1"/>
              <a:t>dibe</a:t>
            </a:r>
            <a:r>
              <a:rPr lang="de-DE" dirty="0"/>
              <a:t>. </a:t>
            </a:r>
            <a:r>
              <a:rPr lang="de-DE" dirty="0" err="1"/>
              <a:t>Ew</a:t>
            </a:r>
            <a:r>
              <a:rPr lang="de-DE" dirty="0"/>
              <a:t> </a:t>
            </a:r>
            <a:r>
              <a:rPr lang="de-DE" dirty="0" err="1"/>
              <a:t>jê</a:t>
            </a:r>
            <a:r>
              <a:rPr lang="de-DE" dirty="0"/>
              <a:t> </a:t>
            </a:r>
            <a:r>
              <a:rPr lang="de-DE" dirty="0" err="1"/>
              <a:t>re</a:t>
            </a:r>
            <a:r>
              <a:rPr lang="de-DE" dirty="0"/>
              <a:t> </a:t>
            </a:r>
            <a:r>
              <a:rPr lang="de-DE" dirty="0" err="1"/>
              <a:t>şîret</a:t>
            </a:r>
            <a:r>
              <a:rPr lang="de-DE" dirty="0"/>
              <a:t> </a:t>
            </a:r>
            <a:r>
              <a:rPr lang="de-DE" dirty="0" err="1"/>
              <a:t>dike</a:t>
            </a:r>
            <a:r>
              <a:rPr lang="de-DE" dirty="0"/>
              <a:t> </a:t>
            </a:r>
            <a:r>
              <a:rPr lang="de-DE" dirty="0" err="1"/>
              <a:t>ku</a:t>
            </a:r>
            <a:r>
              <a:rPr lang="de-DE" dirty="0"/>
              <a:t> </a:t>
            </a:r>
            <a:r>
              <a:rPr lang="de-DE" dirty="0" err="1"/>
              <a:t>meriv</a:t>
            </a:r>
            <a:r>
              <a:rPr lang="de-DE" dirty="0"/>
              <a:t> </a:t>
            </a:r>
            <a:r>
              <a:rPr lang="de-DE" dirty="0" err="1"/>
              <a:t>çawa</a:t>
            </a:r>
            <a:r>
              <a:rPr lang="de-DE" dirty="0"/>
              <a:t> </a:t>
            </a:r>
            <a:r>
              <a:rPr lang="de-DE" dirty="0" err="1"/>
              <a:t>dibistanê</a:t>
            </a:r>
            <a:r>
              <a:rPr lang="de-DE" dirty="0"/>
              <a:t> </a:t>
            </a:r>
            <a:r>
              <a:rPr lang="de-DE" dirty="0" err="1"/>
              <a:t>biqedîne</a:t>
            </a:r>
            <a:r>
              <a:rPr lang="de-DE" dirty="0"/>
              <a:t> û </a:t>
            </a:r>
            <a:r>
              <a:rPr lang="de-DE" dirty="0" err="1"/>
              <a:t>alîkariya</a:t>
            </a:r>
            <a:r>
              <a:rPr lang="de-DE" dirty="0"/>
              <a:t> </a:t>
            </a:r>
            <a:r>
              <a:rPr lang="de-DE" dirty="0" err="1"/>
              <a:t>nivîsandina</a:t>
            </a:r>
            <a:r>
              <a:rPr lang="de-DE" dirty="0"/>
              <a:t> </a:t>
            </a:r>
            <a:r>
              <a:rPr lang="de-DE" dirty="0" err="1"/>
              <a:t>serlêdanan</a:t>
            </a:r>
            <a:r>
              <a:rPr lang="de-DE" dirty="0"/>
              <a:t> </a:t>
            </a:r>
            <a:r>
              <a:rPr lang="de-DE" dirty="0" err="1"/>
              <a:t>dike</a:t>
            </a:r>
            <a:endParaRPr lang="de-DE" dirty="0"/>
          </a:p>
          <a:p>
            <a:pPr marL="0" indent="0">
              <a:buNone/>
            </a:pPr>
            <a:r>
              <a:rPr lang="de-DE" dirty="0"/>
              <a:t>  </a:t>
            </a:r>
          </a:p>
          <a:p>
            <a:pPr marL="0" indent="0">
              <a:buNone/>
            </a:pPr>
            <a:r>
              <a:rPr lang="de-DE" b="1" dirty="0" err="1"/>
              <a:t>Karkerên</a:t>
            </a:r>
            <a:r>
              <a:rPr lang="de-DE" b="1" dirty="0"/>
              <a:t> </a:t>
            </a:r>
            <a:r>
              <a:rPr lang="de-DE" b="1" dirty="0" err="1"/>
              <a:t>civakî</a:t>
            </a:r>
            <a:r>
              <a:rPr lang="de-DE" b="1" dirty="0"/>
              <a:t> </a:t>
            </a:r>
            <a:r>
              <a:rPr lang="de-DE" b="1" dirty="0" err="1"/>
              <a:t>yên</a:t>
            </a:r>
            <a:r>
              <a:rPr lang="de-DE" b="1" dirty="0"/>
              <a:t> </a:t>
            </a:r>
            <a:r>
              <a:rPr lang="de-DE" b="1" dirty="0" err="1"/>
              <a:t>dibistanê</a:t>
            </a:r>
            <a:r>
              <a:rPr lang="de-DE" b="1" dirty="0"/>
              <a:t> (Dina, </a:t>
            </a:r>
            <a:r>
              <a:rPr lang="de-DE" b="1" dirty="0" err="1"/>
              <a:t>Kusin</a:t>
            </a:r>
            <a:r>
              <a:rPr lang="de-DE" b="1" dirty="0"/>
              <a:t>, Nina, </a:t>
            </a:r>
            <a:r>
              <a:rPr lang="de-DE" b="1" dirty="0" err="1"/>
              <a:t>lohmann</a:t>
            </a:r>
            <a:r>
              <a:rPr lang="de-DE" b="1" dirty="0"/>
              <a:t>, Holger Steinrücke)</a:t>
            </a:r>
            <a:endParaRPr lang="de-DE" dirty="0"/>
          </a:p>
          <a:p>
            <a:pPr marL="0" indent="0">
              <a:buNone/>
            </a:pPr>
            <a:r>
              <a:rPr lang="de-DE" dirty="0"/>
              <a:t>Di </a:t>
            </a:r>
            <a:r>
              <a:rPr lang="de-DE" dirty="0" err="1"/>
              <a:t>dibistana</a:t>
            </a:r>
            <a:r>
              <a:rPr lang="de-DE" dirty="0"/>
              <a:t> </a:t>
            </a:r>
            <a:r>
              <a:rPr lang="de-DE" dirty="0" err="1"/>
              <a:t>me</a:t>
            </a:r>
            <a:r>
              <a:rPr lang="de-DE" dirty="0"/>
              <a:t> de 3 Schulsozialarbeiten / di </a:t>
            </a:r>
            <a:r>
              <a:rPr lang="de-DE" dirty="0" err="1"/>
              <a:t>hundurê</a:t>
            </a:r>
            <a:r>
              <a:rPr lang="de-DE" dirty="0"/>
              <a:t> Holger  Steinrücke </a:t>
            </a:r>
            <a:r>
              <a:rPr lang="de-DE" dirty="0" err="1"/>
              <a:t>ji</a:t>
            </a:r>
            <a:r>
              <a:rPr lang="de-DE" dirty="0"/>
              <a:t> </a:t>
            </a:r>
            <a:r>
              <a:rPr lang="de-DE" dirty="0" err="1"/>
              <a:t>pola</a:t>
            </a:r>
            <a:r>
              <a:rPr lang="de-DE" dirty="0"/>
              <a:t> 5 û 6 </a:t>
            </a:r>
            <a:r>
              <a:rPr lang="de-DE" dirty="0" err="1"/>
              <a:t>rêzê</a:t>
            </a:r>
            <a:r>
              <a:rPr lang="de-DE" dirty="0"/>
              <a:t> </a:t>
            </a:r>
            <a:r>
              <a:rPr lang="de-DE" dirty="0" err="1"/>
              <a:t>digirin</a:t>
            </a:r>
            <a:r>
              <a:rPr lang="de-DE" dirty="0"/>
              <a:t>, Nina </a:t>
            </a:r>
            <a:r>
              <a:rPr lang="de-DE" dirty="0" err="1"/>
              <a:t>lohmann</a:t>
            </a:r>
            <a:r>
              <a:rPr lang="de-DE" dirty="0"/>
              <a:t> </a:t>
            </a:r>
            <a:r>
              <a:rPr lang="de-DE" dirty="0" err="1"/>
              <a:t>ji</a:t>
            </a:r>
            <a:r>
              <a:rPr lang="de-DE" dirty="0"/>
              <a:t> </a:t>
            </a:r>
            <a:r>
              <a:rPr lang="de-DE" dirty="0" err="1"/>
              <a:t>bo</a:t>
            </a:r>
            <a:r>
              <a:rPr lang="de-DE" dirty="0"/>
              <a:t> </a:t>
            </a:r>
            <a:r>
              <a:rPr lang="de-DE" dirty="0" err="1"/>
              <a:t>polên</a:t>
            </a:r>
            <a:r>
              <a:rPr lang="de-DE" dirty="0"/>
              <a:t> 7 û 8 û </a:t>
            </a:r>
            <a:r>
              <a:rPr lang="de-DE" dirty="0" err="1"/>
              <a:t>dina</a:t>
            </a:r>
            <a:r>
              <a:rPr lang="de-DE" dirty="0"/>
              <a:t> </a:t>
            </a:r>
            <a:r>
              <a:rPr lang="de-DE" dirty="0" err="1"/>
              <a:t>Kusi</a:t>
            </a:r>
            <a:r>
              <a:rPr lang="de-DE" dirty="0"/>
              <a:t> </a:t>
            </a:r>
            <a:r>
              <a:rPr lang="de-DE" dirty="0" err="1"/>
              <a:t>jî</a:t>
            </a:r>
            <a:r>
              <a:rPr lang="de-DE" dirty="0"/>
              <a:t> </a:t>
            </a:r>
          </a:p>
          <a:p>
            <a:pPr marL="0" indent="0">
              <a:buNone/>
            </a:pPr>
            <a:r>
              <a:rPr lang="de-DE" dirty="0" err="1"/>
              <a:t>dora</a:t>
            </a:r>
            <a:r>
              <a:rPr lang="de-DE" dirty="0"/>
              <a:t> </a:t>
            </a:r>
            <a:r>
              <a:rPr lang="de-DE" dirty="0" err="1"/>
              <a:t>dersan</a:t>
            </a:r>
            <a:r>
              <a:rPr lang="de-DE" dirty="0"/>
              <a:t> 9 û 10 e.</a:t>
            </a:r>
          </a:p>
          <a:p>
            <a:pPr marL="0" indent="0">
              <a:buNone/>
            </a:pPr>
            <a:r>
              <a:rPr lang="de-DE" dirty="0"/>
              <a:t>Ger </a:t>
            </a:r>
            <a:r>
              <a:rPr lang="de-DE" dirty="0" err="1"/>
              <a:t>pirsgirêkên</a:t>
            </a:r>
            <a:r>
              <a:rPr lang="de-DE" dirty="0"/>
              <a:t> </a:t>
            </a:r>
            <a:r>
              <a:rPr lang="de-DE" dirty="0" err="1"/>
              <a:t>me</a:t>
            </a:r>
            <a:r>
              <a:rPr lang="de-DE" dirty="0"/>
              <a:t> </a:t>
            </a:r>
            <a:r>
              <a:rPr lang="de-DE" dirty="0" err="1"/>
              <a:t>hene</a:t>
            </a:r>
            <a:r>
              <a:rPr lang="de-DE" dirty="0"/>
              <a:t> an </a:t>
            </a:r>
            <a:r>
              <a:rPr lang="de-DE" dirty="0" err="1"/>
              <a:t>pirsgirêk</a:t>
            </a:r>
            <a:r>
              <a:rPr lang="de-DE" dirty="0"/>
              <a:t> </a:t>
            </a:r>
            <a:r>
              <a:rPr lang="de-DE" dirty="0" err="1"/>
              <a:t>hene</a:t>
            </a:r>
            <a:r>
              <a:rPr lang="de-DE" dirty="0"/>
              <a:t>, </a:t>
            </a:r>
            <a:r>
              <a:rPr lang="de-DE" dirty="0" err="1"/>
              <a:t>em</a:t>
            </a:r>
            <a:r>
              <a:rPr lang="de-DE" dirty="0"/>
              <a:t> </a:t>
            </a:r>
            <a:r>
              <a:rPr lang="de-DE" dirty="0" err="1"/>
              <a:t>dikarin</a:t>
            </a:r>
            <a:r>
              <a:rPr lang="de-DE" dirty="0"/>
              <a:t> bi </a:t>
            </a:r>
            <a:r>
              <a:rPr lang="de-DE" dirty="0" err="1"/>
              <a:t>wan</a:t>
            </a:r>
            <a:r>
              <a:rPr lang="de-DE" dirty="0"/>
              <a:t> </a:t>
            </a:r>
            <a:r>
              <a:rPr lang="de-DE" dirty="0" err="1"/>
              <a:t>re</a:t>
            </a:r>
            <a:r>
              <a:rPr lang="de-DE" dirty="0"/>
              <a:t> </a:t>
            </a:r>
            <a:r>
              <a:rPr lang="de-DE" dirty="0" err="1"/>
              <a:t>bipeyivin</a:t>
            </a:r>
            <a:r>
              <a:rPr lang="de-DE" dirty="0"/>
              <a:t>. </a:t>
            </a:r>
            <a:r>
              <a:rPr lang="de-DE" dirty="0" err="1"/>
              <a:t>Wekî</a:t>
            </a:r>
            <a:r>
              <a:rPr lang="de-DE" dirty="0"/>
              <a:t> </a:t>
            </a:r>
            <a:r>
              <a:rPr lang="de-DE" dirty="0" err="1"/>
              <a:t>din</a:t>
            </a:r>
            <a:r>
              <a:rPr lang="de-DE" dirty="0"/>
              <a:t>, </a:t>
            </a:r>
            <a:r>
              <a:rPr lang="de-DE" dirty="0" err="1"/>
              <a:t>ew</a:t>
            </a:r>
            <a:r>
              <a:rPr lang="de-DE" dirty="0"/>
              <a:t> </a:t>
            </a:r>
            <a:r>
              <a:rPr lang="de-DE" dirty="0" err="1"/>
              <a:t>ji</a:t>
            </a:r>
            <a:r>
              <a:rPr lang="de-DE" dirty="0"/>
              <a:t> </a:t>
            </a:r>
            <a:r>
              <a:rPr lang="de-DE" dirty="0" err="1"/>
              <a:t>bo</a:t>
            </a:r>
            <a:r>
              <a:rPr lang="de-DE" dirty="0"/>
              <a:t> </a:t>
            </a:r>
            <a:r>
              <a:rPr lang="de-DE" dirty="0" err="1"/>
              <a:t>dersên</a:t>
            </a:r>
            <a:r>
              <a:rPr lang="de-DE" dirty="0"/>
              <a:t> </a:t>
            </a:r>
            <a:r>
              <a:rPr lang="de-DE" dirty="0" err="1"/>
              <a:t>Scul</a:t>
            </a:r>
            <a:r>
              <a:rPr lang="de-DE" dirty="0"/>
              <a:t> </a:t>
            </a:r>
            <a:r>
              <a:rPr lang="de-DE" dirty="0" err="1"/>
              <a:t>ku</a:t>
            </a:r>
            <a:r>
              <a:rPr lang="de-DE" dirty="0"/>
              <a:t> </a:t>
            </a:r>
            <a:r>
              <a:rPr lang="de-DE" dirty="0" err="1"/>
              <a:t>derê</a:t>
            </a:r>
            <a:r>
              <a:rPr lang="de-DE" dirty="0"/>
              <a:t> </a:t>
            </a:r>
            <a:r>
              <a:rPr lang="de-DE" dirty="0" err="1"/>
              <a:t>ez</a:t>
            </a:r>
            <a:r>
              <a:rPr lang="de-DE" dirty="0"/>
              <a:t> </a:t>
            </a:r>
            <a:r>
              <a:rPr lang="de-DE" dirty="0" err="1"/>
              <a:t>dikarim</a:t>
            </a:r>
            <a:r>
              <a:rPr lang="de-DE" dirty="0"/>
              <a:t> </a:t>
            </a:r>
            <a:r>
              <a:rPr lang="de-DE" dirty="0" err="1"/>
              <a:t>tiştên</a:t>
            </a:r>
            <a:r>
              <a:rPr lang="de-DE" dirty="0"/>
              <a:t> </a:t>
            </a:r>
            <a:r>
              <a:rPr lang="de-DE" dirty="0" err="1"/>
              <a:t>ku</a:t>
            </a:r>
            <a:r>
              <a:rPr lang="de-DE" dirty="0"/>
              <a:t> di </a:t>
            </a:r>
            <a:r>
              <a:rPr lang="de-DE" dirty="0" err="1"/>
              <a:t>perwerdehiyê</a:t>
            </a:r>
            <a:r>
              <a:rPr lang="de-DE" dirty="0"/>
              <a:t> de ne </a:t>
            </a:r>
            <a:r>
              <a:rPr lang="de-DE" dirty="0" err="1"/>
              <a:t>fêr</a:t>
            </a:r>
            <a:r>
              <a:rPr lang="de-DE" dirty="0"/>
              <a:t> </a:t>
            </a:r>
            <a:r>
              <a:rPr lang="de-DE" dirty="0" err="1"/>
              <a:t>dibin</a:t>
            </a:r>
            <a:r>
              <a:rPr lang="de-DE" dirty="0"/>
              <a:t> </a:t>
            </a:r>
            <a:r>
              <a:rPr lang="de-DE" dirty="0" err="1"/>
              <a:t>projeyên</a:t>
            </a:r>
            <a:r>
              <a:rPr lang="de-DE" dirty="0"/>
              <a:t> </a:t>
            </a:r>
            <a:r>
              <a:rPr lang="de-DE" dirty="0" err="1"/>
              <a:t>pêşkêşî</a:t>
            </a:r>
            <a:r>
              <a:rPr lang="de-DE" dirty="0"/>
              <a:t> </a:t>
            </a:r>
            <a:r>
              <a:rPr lang="de-DE" dirty="0" err="1"/>
              <a:t>pêşkêş</a:t>
            </a:r>
            <a:r>
              <a:rPr lang="de-DE" dirty="0"/>
              <a:t> </a:t>
            </a:r>
            <a:r>
              <a:rPr lang="de-DE" dirty="0" err="1"/>
              <a:t>dikin</a:t>
            </a:r>
            <a:endParaRPr lang="de-DE" dirty="0"/>
          </a:p>
          <a:p>
            <a:pPr marL="0" indent="0">
              <a:buNone/>
            </a:pPr>
            <a:r>
              <a:rPr lang="de-DE" dirty="0"/>
              <a:t> </a:t>
            </a:r>
          </a:p>
          <a:p>
            <a:pPr marL="0" indent="0">
              <a:buNone/>
            </a:pPr>
            <a:r>
              <a:rPr lang="de-DE" b="1" dirty="0"/>
              <a:t>SV (</a:t>
            </a:r>
            <a:r>
              <a:rPr lang="de-DE" b="1" dirty="0" err="1"/>
              <a:t>nûnertiya</a:t>
            </a:r>
            <a:r>
              <a:rPr lang="de-DE" b="1" dirty="0"/>
              <a:t> </a:t>
            </a:r>
            <a:r>
              <a:rPr lang="de-DE" b="1" dirty="0" err="1"/>
              <a:t>xwendekar</a:t>
            </a:r>
            <a:r>
              <a:rPr lang="de-DE" b="1" dirty="0"/>
              <a:t>)</a:t>
            </a:r>
            <a:endParaRPr lang="de-DE" dirty="0"/>
          </a:p>
          <a:p>
            <a:pPr marL="0" indent="0">
              <a:buNone/>
            </a:pPr>
            <a:r>
              <a:rPr lang="de-DE" dirty="0" err="1"/>
              <a:t>sv</a:t>
            </a:r>
            <a:r>
              <a:rPr lang="de-DE" dirty="0"/>
              <a:t> </a:t>
            </a:r>
            <a:r>
              <a:rPr lang="de-DE" dirty="0" err="1"/>
              <a:t>ji</a:t>
            </a:r>
            <a:r>
              <a:rPr lang="de-DE" dirty="0"/>
              <a:t> </a:t>
            </a:r>
            <a:r>
              <a:rPr lang="de-DE" dirty="0" err="1"/>
              <a:t>hemî</a:t>
            </a:r>
            <a:r>
              <a:rPr lang="de-DE" dirty="0"/>
              <a:t> </a:t>
            </a:r>
            <a:r>
              <a:rPr lang="de-DE" dirty="0" err="1"/>
              <a:t>axaftvan</a:t>
            </a:r>
            <a:r>
              <a:rPr lang="de-DE" dirty="0"/>
              <a:t> û </a:t>
            </a:r>
            <a:r>
              <a:rPr lang="de-DE" dirty="0" err="1"/>
              <a:t>nûnerên</a:t>
            </a:r>
            <a:r>
              <a:rPr lang="de-DE" dirty="0"/>
              <a:t> </a:t>
            </a:r>
            <a:r>
              <a:rPr lang="de-DE" dirty="0" err="1"/>
              <a:t>pola</a:t>
            </a:r>
            <a:r>
              <a:rPr lang="de-DE" dirty="0"/>
              <a:t> </a:t>
            </a:r>
            <a:r>
              <a:rPr lang="de-DE" dirty="0" err="1"/>
              <a:t>me</a:t>
            </a:r>
            <a:r>
              <a:rPr lang="de-DE" dirty="0"/>
              <a:t> </a:t>
            </a:r>
            <a:r>
              <a:rPr lang="de-DE" dirty="0" err="1"/>
              <a:t>re</a:t>
            </a:r>
            <a:r>
              <a:rPr lang="de-DE" dirty="0"/>
              <a:t> </a:t>
            </a:r>
            <a:r>
              <a:rPr lang="de-DE" dirty="0" err="1"/>
              <a:t>pêk</a:t>
            </a:r>
            <a:r>
              <a:rPr lang="de-DE" dirty="0"/>
              <a:t> </a:t>
            </a:r>
            <a:r>
              <a:rPr lang="de-DE" dirty="0" err="1"/>
              <a:t>tê</a:t>
            </a:r>
            <a:r>
              <a:rPr lang="de-DE" dirty="0"/>
              <a:t>. </a:t>
            </a:r>
            <a:r>
              <a:rPr lang="de-DE" dirty="0" err="1"/>
              <a:t>ew</a:t>
            </a:r>
            <a:r>
              <a:rPr lang="de-DE" dirty="0"/>
              <a:t> </a:t>
            </a:r>
            <a:r>
              <a:rPr lang="de-DE" dirty="0" err="1"/>
              <a:t>ji</a:t>
            </a:r>
            <a:r>
              <a:rPr lang="de-DE" dirty="0"/>
              <a:t> </a:t>
            </a:r>
            <a:r>
              <a:rPr lang="de-DE" dirty="0" err="1"/>
              <a:t>bo</a:t>
            </a:r>
            <a:r>
              <a:rPr lang="de-DE" dirty="0"/>
              <a:t> </a:t>
            </a:r>
            <a:r>
              <a:rPr lang="de-DE" dirty="0" err="1"/>
              <a:t>mamosteyên</a:t>
            </a:r>
            <a:r>
              <a:rPr lang="de-DE" dirty="0"/>
              <a:t> </a:t>
            </a:r>
            <a:r>
              <a:rPr lang="de-DE" dirty="0" err="1"/>
              <a:t>sv</a:t>
            </a:r>
            <a:r>
              <a:rPr lang="de-DE" dirty="0"/>
              <a:t>-ê bi </a:t>
            </a:r>
            <a:r>
              <a:rPr lang="de-DE" dirty="0" err="1"/>
              <a:t>hev</a:t>
            </a:r>
            <a:r>
              <a:rPr lang="de-DE" dirty="0"/>
              <a:t> </a:t>
            </a:r>
            <a:r>
              <a:rPr lang="de-DE" dirty="0" err="1"/>
              <a:t>re</a:t>
            </a:r>
            <a:r>
              <a:rPr lang="de-DE" dirty="0"/>
              <a:t> bi </a:t>
            </a:r>
            <a:r>
              <a:rPr lang="de-DE" dirty="0" err="1"/>
              <a:t>civînên</a:t>
            </a:r>
            <a:r>
              <a:rPr lang="de-DE" dirty="0"/>
              <a:t> </a:t>
            </a:r>
            <a:r>
              <a:rPr lang="de-DE" dirty="0" err="1"/>
              <a:t>sv</a:t>
            </a:r>
            <a:r>
              <a:rPr lang="de-DE" dirty="0"/>
              <a:t> </a:t>
            </a:r>
            <a:r>
              <a:rPr lang="de-DE" dirty="0" err="1"/>
              <a:t>re</a:t>
            </a:r>
            <a:r>
              <a:rPr lang="de-DE" dirty="0"/>
              <a:t> </a:t>
            </a:r>
            <a:r>
              <a:rPr lang="de-DE" dirty="0" err="1"/>
              <a:t>civîn</a:t>
            </a:r>
            <a:r>
              <a:rPr lang="de-DE" dirty="0"/>
              <a:t>. </a:t>
            </a:r>
            <a:r>
              <a:rPr lang="de-DE" dirty="0" err="1"/>
              <a:t>Ew</a:t>
            </a:r>
            <a:r>
              <a:rPr lang="de-DE" dirty="0"/>
              <a:t> </a:t>
            </a:r>
            <a:r>
              <a:rPr lang="de-DE" dirty="0" err="1"/>
              <a:t>nîqaş</a:t>
            </a:r>
            <a:r>
              <a:rPr lang="de-DE" dirty="0"/>
              <a:t> </a:t>
            </a:r>
            <a:r>
              <a:rPr lang="de-DE" dirty="0" err="1"/>
              <a:t>dikin</a:t>
            </a:r>
            <a:r>
              <a:rPr lang="de-DE" dirty="0"/>
              <a:t> </a:t>
            </a:r>
            <a:r>
              <a:rPr lang="de-DE" dirty="0" err="1"/>
              <a:t>ka</a:t>
            </a:r>
            <a:r>
              <a:rPr lang="de-DE" dirty="0"/>
              <a:t> </a:t>
            </a:r>
            <a:r>
              <a:rPr lang="de-DE" dirty="0" err="1"/>
              <a:t>ew</a:t>
            </a:r>
            <a:r>
              <a:rPr lang="de-DE" dirty="0"/>
              <a:t> </a:t>
            </a:r>
            <a:r>
              <a:rPr lang="de-DE" dirty="0" err="1"/>
              <a:t>dixwazin</a:t>
            </a:r>
            <a:r>
              <a:rPr lang="de-DE" dirty="0"/>
              <a:t> </a:t>
            </a:r>
            <a:r>
              <a:rPr lang="de-DE" dirty="0" err="1"/>
              <a:t>çi</a:t>
            </a:r>
            <a:r>
              <a:rPr lang="de-DE" dirty="0"/>
              <a:t> </a:t>
            </a:r>
            <a:r>
              <a:rPr lang="de-DE" dirty="0" err="1"/>
              <a:t>bikin</a:t>
            </a:r>
            <a:r>
              <a:rPr lang="de-DE" dirty="0"/>
              <a:t> an </a:t>
            </a:r>
            <a:r>
              <a:rPr lang="de-DE" dirty="0" err="1"/>
              <a:t>jî</a:t>
            </a:r>
            <a:r>
              <a:rPr lang="de-DE" dirty="0"/>
              <a:t> li </a:t>
            </a:r>
            <a:r>
              <a:rPr lang="de-DE" dirty="0" err="1"/>
              <a:t>dibistanê</a:t>
            </a:r>
            <a:r>
              <a:rPr lang="de-DE" dirty="0"/>
              <a:t> </a:t>
            </a:r>
            <a:r>
              <a:rPr lang="de-DE" dirty="0" err="1"/>
              <a:t>guherîn</a:t>
            </a:r>
            <a:r>
              <a:rPr lang="de-DE" dirty="0"/>
              <a:t>.</a:t>
            </a:r>
          </a:p>
          <a:p>
            <a:pPr marL="0" indent="0">
              <a:buNone/>
            </a:pPr>
            <a:endParaRPr lang="de-DE" dirty="0"/>
          </a:p>
        </p:txBody>
      </p:sp>
    </p:spTree>
    <p:extLst>
      <p:ext uri="{BB962C8B-B14F-4D97-AF65-F5344CB8AC3E}">
        <p14:creationId xmlns:p14="http://schemas.microsoft.com/office/powerpoint/2010/main" val="1690020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sv-mamoste</a:t>
            </a:r>
            <a:r>
              <a:rPr lang="de-DE" b="1" dirty="0"/>
              <a:t> (</a:t>
            </a:r>
            <a:r>
              <a:rPr lang="de-DE" b="1" dirty="0" err="1"/>
              <a:t>mister</a:t>
            </a:r>
            <a:r>
              <a:rPr lang="de-DE" b="1" dirty="0"/>
              <a:t> </a:t>
            </a:r>
            <a:r>
              <a:rPr lang="de-DE" b="1" dirty="0" err="1"/>
              <a:t>fiene</a:t>
            </a:r>
            <a:r>
              <a:rPr lang="de-DE" b="1" dirty="0"/>
              <a:t>)</a:t>
            </a:r>
            <a:endParaRPr lang="de-DE" dirty="0"/>
          </a:p>
          <a:p>
            <a:pPr marL="0" indent="0">
              <a:buNone/>
            </a:pPr>
            <a:r>
              <a:rPr lang="de-DE" dirty="0" err="1"/>
              <a:t>sv</a:t>
            </a:r>
            <a:r>
              <a:rPr lang="de-DE" dirty="0"/>
              <a:t> </a:t>
            </a:r>
            <a:r>
              <a:rPr lang="de-DE" dirty="0" err="1"/>
              <a:t>kurteya</a:t>
            </a:r>
            <a:r>
              <a:rPr lang="de-DE" dirty="0"/>
              <a:t> </a:t>
            </a:r>
            <a:r>
              <a:rPr lang="de-DE" dirty="0" err="1"/>
              <a:t>nûnertiya</a:t>
            </a:r>
            <a:r>
              <a:rPr lang="de-DE" dirty="0"/>
              <a:t> </a:t>
            </a:r>
            <a:r>
              <a:rPr lang="de-DE" dirty="0" err="1"/>
              <a:t>xwendekar</a:t>
            </a:r>
            <a:r>
              <a:rPr lang="de-DE" dirty="0"/>
              <a:t> e. </a:t>
            </a:r>
            <a:r>
              <a:rPr lang="de-DE" dirty="0" err="1"/>
              <a:t>sv-mamoste</a:t>
            </a:r>
            <a:r>
              <a:rPr lang="de-DE" dirty="0"/>
              <a:t> </a:t>
            </a:r>
            <a:r>
              <a:rPr lang="de-DE" dirty="0" err="1"/>
              <a:t>peywirek</a:t>
            </a:r>
            <a:r>
              <a:rPr lang="de-DE" dirty="0"/>
              <a:t> e </a:t>
            </a:r>
            <a:r>
              <a:rPr lang="de-DE" dirty="0" err="1"/>
              <a:t>ku</a:t>
            </a:r>
            <a:r>
              <a:rPr lang="de-DE" dirty="0"/>
              <a:t> </a:t>
            </a:r>
            <a:r>
              <a:rPr lang="de-DE" dirty="0" err="1"/>
              <a:t>nûnerên</a:t>
            </a:r>
            <a:r>
              <a:rPr lang="de-DE" dirty="0"/>
              <a:t> </a:t>
            </a:r>
            <a:r>
              <a:rPr lang="de-DE" dirty="0" err="1"/>
              <a:t>xwendekaran</a:t>
            </a:r>
            <a:r>
              <a:rPr lang="de-DE" dirty="0"/>
              <a:t> </a:t>
            </a:r>
            <a:r>
              <a:rPr lang="de-DE" dirty="0" err="1"/>
              <a:t>şîret</a:t>
            </a:r>
            <a:r>
              <a:rPr lang="de-DE" dirty="0"/>
              <a:t> bike û di </a:t>
            </a:r>
            <a:r>
              <a:rPr lang="de-DE" dirty="0" err="1"/>
              <a:t>plansaziyên</a:t>
            </a:r>
            <a:r>
              <a:rPr lang="de-DE" dirty="0"/>
              <a:t> </a:t>
            </a:r>
            <a:r>
              <a:rPr lang="de-DE" dirty="0" err="1"/>
              <a:t>xwe</a:t>
            </a:r>
            <a:r>
              <a:rPr lang="de-DE" dirty="0"/>
              <a:t> de </a:t>
            </a:r>
            <a:r>
              <a:rPr lang="de-DE" dirty="0" err="1"/>
              <a:t>piştgirî</a:t>
            </a:r>
            <a:r>
              <a:rPr lang="de-DE" dirty="0"/>
              <a:t> </a:t>
            </a:r>
            <a:r>
              <a:rPr lang="de-DE" dirty="0" err="1"/>
              <a:t>bide</a:t>
            </a:r>
            <a:r>
              <a:rPr lang="de-DE" dirty="0"/>
              <a:t> </a:t>
            </a:r>
            <a:r>
              <a:rPr lang="de-DE" dirty="0" err="1"/>
              <a:t>wan</a:t>
            </a:r>
            <a:r>
              <a:rPr lang="de-DE" dirty="0"/>
              <a:t>. </a:t>
            </a:r>
            <a:r>
              <a:rPr lang="de-DE" dirty="0" err="1"/>
              <a:t>Ew</a:t>
            </a:r>
            <a:r>
              <a:rPr lang="de-DE" dirty="0"/>
              <a:t> </a:t>
            </a:r>
            <a:r>
              <a:rPr lang="de-DE" dirty="0" err="1"/>
              <a:t>jî</a:t>
            </a:r>
            <a:r>
              <a:rPr lang="de-DE" dirty="0"/>
              <a:t>, </a:t>
            </a:r>
            <a:r>
              <a:rPr lang="de-DE" dirty="0" err="1"/>
              <a:t>divê</a:t>
            </a:r>
            <a:r>
              <a:rPr lang="de-DE" dirty="0"/>
              <a:t> di </a:t>
            </a:r>
            <a:r>
              <a:rPr lang="de-DE" dirty="0" err="1"/>
              <a:t>navbera</a:t>
            </a:r>
            <a:r>
              <a:rPr lang="de-DE" dirty="0"/>
              <a:t> </a:t>
            </a:r>
            <a:r>
              <a:rPr lang="de-DE" dirty="0" err="1"/>
              <a:t>sv</a:t>
            </a:r>
            <a:r>
              <a:rPr lang="de-DE" dirty="0"/>
              <a:t> û </a:t>
            </a:r>
            <a:r>
              <a:rPr lang="de-DE" dirty="0" err="1"/>
              <a:t>rêveberiya</a:t>
            </a:r>
            <a:r>
              <a:rPr lang="de-DE" dirty="0"/>
              <a:t> </a:t>
            </a:r>
            <a:r>
              <a:rPr lang="de-DE" dirty="0" err="1"/>
              <a:t>dibistanê</a:t>
            </a:r>
            <a:r>
              <a:rPr lang="de-DE" dirty="0"/>
              <a:t> de </a:t>
            </a:r>
            <a:r>
              <a:rPr lang="de-DE" dirty="0" err="1"/>
              <a:t>navbeynkariyê</a:t>
            </a:r>
            <a:r>
              <a:rPr lang="de-DE" dirty="0"/>
              <a:t> bike, </a:t>
            </a:r>
            <a:r>
              <a:rPr lang="de-DE" dirty="0" err="1"/>
              <a:t>lê</a:t>
            </a:r>
            <a:r>
              <a:rPr lang="de-DE" dirty="0"/>
              <a:t> </a:t>
            </a:r>
            <a:r>
              <a:rPr lang="de-DE" dirty="0" err="1"/>
              <a:t>ew</a:t>
            </a:r>
            <a:r>
              <a:rPr lang="de-DE" dirty="0"/>
              <a:t> di </a:t>
            </a:r>
            <a:r>
              <a:rPr lang="de-DE" dirty="0" err="1"/>
              <a:t>nav</a:t>
            </a:r>
            <a:r>
              <a:rPr lang="de-DE" dirty="0"/>
              <a:t> </a:t>
            </a:r>
            <a:r>
              <a:rPr lang="de-DE" dirty="0" err="1"/>
              <a:t>biryarên</a:t>
            </a:r>
            <a:r>
              <a:rPr lang="de-DE" dirty="0"/>
              <a:t> </a:t>
            </a:r>
            <a:r>
              <a:rPr lang="de-DE" dirty="0" err="1"/>
              <a:t>sv</a:t>
            </a:r>
            <a:r>
              <a:rPr lang="de-DE" dirty="0"/>
              <a:t> de </a:t>
            </a:r>
            <a:r>
              <a:rPr lang="de-DE" dirty="0" err="1"/>
              <a:t>nagire</a:t>
            </a:r>
            <a:r>
              <a:rPr lang="de-DE" dirty="0"/>
              <a:t>. </a:t>
            </a:r>
            <a:r>
              <a:rPr lang="de-DE" dirty="0" err="1"/>
              <a:t>mamosteya</a:t>
            </a:r>
            <a:r>
              <a:rPr lang="de-DE" dirty="0"/>
              <a:t> </a:t>
            </a:r>
            <a:r>
              <a:rPr lang="de-DE" dirty="0" err="1"/>
              <a:t>sv</a:t>
            </a:r>
            <a:r>
              <a:rPr lang="de-DE" dirty="0"/>
              <a:t> </a:t>
            </a:r>
            <a:r>
              <a:rPr lang="de-DE" dirty="0" err="1"/>
              <a:t>ji</a:t>
            </a:r>
            <a:r>
              <a:rPr lang="de-DE" dirty="0"/>
              <a:t> </a:t>
            </a:r>
            <a:r>
              <a:rPr lang="de-DE" dirty="0" err="1"/>
              <a:t>hêla</a:t>
            </a:r>
            <a:r>
              <a:rPr lang="de-DE" dirty="0"/>
              <a:t> </a:t>
            </a:r>
            <a:r>
              <a:rPr lang="de-DE" dirty="0" err="1"/>
              <a:t>hemî</a:t>
            </a:r>
            <a:r>
              <a:rPr lang="de-DE" dirty="0"/>
              <a:t> </a:t>
            </a:r>
            <a:r>
              <a:rPr lang="de-DE" dirty="0" err="1"/>
              <a:t>xwendekaran</a:t>
            </a:r>
            <a:r>
              <a:rPr lang="de-DE" dirty="0"/>
              <a:t> </a:t>
            </a:r>
            <a:r>
              <a:rPr lang="de-DE" dirty="0" err="1"/>
              <a:t>ve</a:t>
            </a:r>
            <a:r>
              <a:rPr lang="de-DE" dirty="0"/>
              <a:t> </a:t>
            </a:r>
            <a:r>
              <a:rPr lang="de-DE" dirty="0" err="1"/>
              <a:t>hatî</a:t>
            </a:r>
            <a:r>
              <a:rPr lang="de-DE" dirty="0"/>
              <a:t> </a:t>
            </a:r>
            <a:r>
              <a:rPr lang="de-DE" dirty="0" err="1"/>
              <a:t>hilbijartin</a:t>
            </a:r>
            <a:r>
              <a:rPr lang="de-DE" dirty="0"/>
              <a:t>. </a:t>
            </a:r>
            <a:r>
              <a:rPr lang="de-DE" dirty="0" err="1"/>
              <a:t>Hemî</a:t>
            </a:r>
            <a:r>
              <a:rPr lang="de-DE" dirty="0"/>
              <a:t> </a:t>
            </a:r>
            <a:r>
              <a:rPr lang="de-DE" dirty="0" err="1"/>
              <a:t>mamoste</a:t>
            </a:r>
            <a:r>
              <a:rPr lang="de-DE" dirty="0"/>
              <a:t> û </a:t>
            </a:r>
            <a:r>
              <a:rPr lang="de-DE" dirty="0" err="1"/>
              <a:t>mamoste</a:t>
            </a:r>
            <a:r>
              <a:rPr lang="de-DE" dirty="0"/>
              <a:t>, her </a:t>
            </a:r>
            <a:r>
              <a:rPr lang="de-DE" dirty="0" err="1"/>
              <a:t>weha</a:t>
            </a:r>
            <a:r>
              <a:rPr lang="de-DE" dirty="0"/>
              <a:t> </a:t>
            </a:r>
            <a:r>
              <a:rPr lang="de-DE" dirty="0" err="1"/>
              <a:t>rêveberiya</a:t>
            </a:r>
            <a:r>
              <a:rPr lang="de-DE" dirty="0"/>
              <a:t> </a:t>
            </a:r>
            <a:r>
              <a:rPr lang="de-DE" dirty="0" err="1"/>
              <a:t>dibistanê</a:t>
            </a:r>
            <a:r>
              <a:rPr lang="de-DE" dirty="0"/>
              <a:t> </a:t>
            </a:r>
            <a:r>
              <a:rPr lang="de-DE" dirty="0" err="1"/>
              <a:t>jî</a:t>
            </a:r>
            <a:r>
              <a:rPr lang="de-DE" dirty="0"/>
              <a:t>, </a:t>
            </a:r>
            <a:r>
              <a:rPr lang="de-DE" dirty="0" err="1"/>
              <a:t>xwedan</a:t>
            </a:r>
            <a:r>
              <a:rPr lang="de-DE" dirty="0"/>
              <a:t> </a:t>
            </a:r>
            <a:r>
              <a:rPr lang="de-DE" dirty="0" err="1"/>
              <a:t>dengdan</a:t>
            </a:r>
            <a:r>
              <a:rPr lang="de-DE" dirty="0"/>
              <a:t> in. </a:t>
            </a:r>
            <a:r>
              <a:rPr lang="de-DE" dirty="0" err="1"/>
              <a:t>Birêz</a:t>
            </a:r>
            <a:r>
              <a:rPr lang="de-DE" dirty="0"/>
              <a:t> </a:t>
            </a:r>
            <a:r>
              <a:rPr lang="de-DE" dirty="0" err="1"/>
              <a:t>Fiene</a:t>
            </a:r>
            <a:r>
              <a:rPr lang="de-DE" dirty="0"/>
              <a:t> </a:t>
            </a:r>
            <a:r>
              <a:rPr lang="de-DE" dirty="0" err="1"/>
              <a:t>ji</a:t>
            </a:r>
            <a:r>
              <a:rPr lang="de-DE" dirty="0"/>
              <a:t> </a:t>
            </a:r>
            <a:r>
              <a:rPr lang="de-DE" dirty="0" err="1"/>
              <a:t>bo</a:t>
            </a:r>
            <a:r>
              <a:rPr lang="de-DE" dirty="0"/>
              <a:t> </a:t>
            </a:r>
            <a:r>
              <a:rPr lang="de-DE" dirty="0" err="1"/>
              <a:t>cara</a:t>
            </a:r>
            <a:r>
              <a:rPr lang="de-DE" dirty="0"/>
              <a:t> </a:t>
            </a:r>
            <a:r>
              <a:rPr lang="de-DE" dirty="0" err="1"/>
              <a:t>duyemîn</a:t>
            </a:r>
            <a:r>
              <a:rPr lang="de-DE" dirty="0"/>
              <a:t> li </a:t>
            </a:r>
            <a:r>
              <a:rPr lang="de-DE" dirty="0" err="1"/>
              <a:t>dibistana</a:t>
            </a:r>
            <a:r>
              <a:rPr lang="de-DE" dirty="0"/>
              <a:t> </a:t>
            </a:r>
            <a:r>
              <a:rPr lang="de-DE" dirty="0" err="1"/>
              <a:t>me</a:t>
            </a:r>
            <a:r>
              <a:rPr lang="de-DE" dirty="0"/>
              <a:t> hate </a:t>
            </a:r>
            <a:r>
              <a:rPr lang="de-DE" dirty="0" err="1"/>
              <a:t>hilbijartin</a:t>
            </a:r>
            <a:r>
              <a:rPr lang="de-DE" dirty="0"/>
              <a:t>.</a:t>
            </a:r>
          </a:p>
          <a:p>
            <a:pPr marL="0" indent="0">
              <a:buNone/>
            </a:pPr>
            <a:r>
              <a:rPr lang="de-DE" b="1" dirty="0"/>
              <a:t> </a:t>
            </a:r>
            <a:endParaRPr lang="de-DE" dirty="0"/>
          </a:p>
          <a:p>
            <a:pPr marL="0" indent="0">
              <a:buNone/>
            </a:pPr>
            <a:r>
              <a:rPr lang="de-DE" b="1" dirty="0"/>
              <a:t>Di </a:t>
            </a:r>
            <a:r>
              <a:rPr lang="de-DE" b="1" dirty="0" err="1"/>
              <a:t>lênihêrîna</a:t>
            </a:r>
            <a:r>
              <a:rPr lang="de-DE" b="1" dirty="0"/>
              <a:t> </a:t>
            </a:r>
            <a:r>
              <a:rPr lang="de-DE" b="1" dirty="0" err="1"/>
              <a:t>piştî</a:t>
            </a:r>
            <a:r>
              <a:rPr lang="de-DE" b="1" dirty="0"/>
              <a:t> </a:t>
            </a:r>
            <a:r>
              <a:rPr lang="de-DE" b="1" dirty="0" err="1"/>
              <a:t>nîvro</a:t>
            </a:r>
            <a:r>
              <a:rPr lang="de-DE" b="1" dirty="0"/>
              <a:t> de</a:t>
            </a:r>
            <a:endParaRPr lang="de-DE" dirty="0"/>
          </a:p>
          <a:p>
            <a:pPr marL="0" indent="0">
              <a:buNone/>
            </a:pPr>
            <a:r>
              <a:rPr lang="de-DE" dirty="0"/>
              <a:t>di </a:t>
            </a:r>
            <a:r>
              <a:rPr lang="de-DE" dirty="0" err="1"/>
              <a:t>ogên</a:t>
            </a:r>
            <a:r>
              <a:rPr lang="de-DE" dirty="0"/>
              <a:t> </a:t>
            </a:r>
            <a:r>
              <a:rPr lang="de-DE" dirty="0" err="1"/>
              <a:t>ku</a:t>
            </a:r>
            <a:r>
              <a:rPr lang="de-DE" dirty="0"/>
              <a:t> </a:t>
            </a:r>
            <a:r>
              <a:rPr lang="de-DE" dirty="0" err="1"/>
              <a:t>hûn</a:t>
            </a:r>
            <a:r>
              <a:rPr lang="de-DE" dirty="0"/>
              <a:t> </a:t>
            </a:r>
            <a:r>
              <a:rPr lang="de-DE" dirty="0" err="1"/>
              <a:t>karê</a:t>
            </a:r>
            <a:r>
              <a:rPr lang="de-DE" dirty="0"/>
              <a:t> </a:t>
            </a:r>
            <a:r>
              <a:rPr lang="de-DE" dirty="0" err="1"/>
              <a:t>malê</a:t>
            </a:r>
            <a:r>
              <a:rPr lang="de-DE" dirty="0"/>
              <a:t> </a:t>
            </a:r>
            <a:r>
              <a:rPr lang="de-DE" dirty="0" err="1"/>
              <a:t>dikin</a:t>
            </a:r>
            <a:r>
              <a:rPr lang="de-DE" dirty="0"/>
              <a:t>, </a:t>
            </a:r>
            <a:r>
              <a:rPr lang="de-DE" dirty="0" err="1"/>
              <a:t>hûn</a:t>
            </a:r>
            <a:r>
              <a:rPr lang="de-DE" dirty="0"/>
              <a:t> </a:t>
            </a:r>
            <a:r>
              <a:rPr lang="de-DE" dirty="0" err="1"/>
              <a:t>lîstik</a:t>
            </a:r>
            <a:r>
              <a:rPr lang="de-DE" dirty="0"/>
              <a:t> </a:t>
            </a:r>
            <a:r>
              <a:rPr lang="de-DE" dirty="0" err="1"/>
              <a:t>lîstin</a:t>
            </a:r>
            <a:r>
              <a:rPr lang="de-DE" dirty="0"/>
              <a:t> û </a:t>
            </a:r>
            <a:r>
              <a:rPr lang="de-DE" dirty="0" err="1"/>
              <a:t>hûn</a:t>
            </a:r>
            <a:r>
              <a:rPr lang="de-DE" dirty="0"/>
              <a:t> </a:t>
            </a:r>
            <a:r>
              <a:rPr lang="de-DE" dirty="0" err="1"/>
              <a:t>dikarin</a:t>
            </a:r>
            <a:r>
              <a:rPr lang="de-DE" dirty="0"/>
              <a:t> </a:t>
            </a:r>
            <a:r>
              <a:rPr lang="de-DE" dirty="0" err="1"/>
              <a:t>dans</a:t>
            </a:r>
            <a:r>
              <a:rPr lang="de-DE" dirty="0"/>
              <a:t> </a:t>
            </a:r>
            <a:r>
              <a:rPr lang="de-DE" dirty="0" err="1"/>
              <a:t>bikin</a:t>
            </a:r>
            <a:r>
              <a:rPr lang="de-DE" dirty="0"/>
              <a:t>. </a:t>
            </a:r>
            <a:r>
              <a:rPr lang="de-DE" dirty="0" err="1"/>
              <a:t>ogs</a:t>
            </a:r>
            <a:r>
              <a:rPr lang="de-DE" dirty="0"/>
              <a:t> her </a:t>
            </a:r>
            <a:r>
              <a:rPr lang="de-DE" dirty="0" err="1"/>
              <a:t>roj</a:t>
            </a:r>
            <a:r>
              <a:rPr lang="de-DE" dirty="0"/>
              <a:t> di 12:35 </a:t>
            </a:r>
            <a:r>
              <a:rPr lang="de-DE" dirty="0" err="1"/>
              <a:t>ber</a:t>
            </a:r>
            <a:r>
              <a:rPr lang="de-DE" dirty="0"/>
              <a:t> 15:00 </a:t>
            </a:r>
            <a:r>
              <a:rPr lang="de-DE" dirty="0" err="1"/>
              <a:t>dest</a:t>
            </a:r>
            <a:r>
              <a:rPr lang="de-DE" dirty="0"/>
              <a:t> </a:t>
            </a:r>
            <a:r>
              <a:rPr lang="de-DE" dirty="0" err="1"/>
              <a:t>pê</a:t>
            </a:r>
            <a:r>
              <a:rPr lang="de-DE" dirty="0"/>
              <a:t> </a:t>
            </a:r>
            <a:r>
              <a:rPr lang="de-DE" dirty="0" err="1"/>
              <a:t>dike</a:t>
            </a:r>
            <a:r>
              <a:rPr lang="de-DE" dirty="0"/>
              <a:t>. 6 </a:t>
            </a:r>
            <a:r>
              <a:rPr lang="de-DE" dirty="0" err="1"/>
              <a:t>mamosteyên</a:t>
            </a:r>
            <a:r>
              <a:rPr lang="de-DE" dirty="0"/>
              <a:t> Anna, Dani, Simon, Sabrina û du </a:t>
            </a:r>
            <a:r>
              <a:rPr lang="de-DE" dirty="0" err="1"/>
              <a:t>xwendekarên</a:t>
            </a:r>
            <a:r>
              <a:rPr lang="de-DE" dirty="0"/>
              <a:t> </a:t>
            </a:r>
            <a:r>
              <a:rPr lang="de-DE" dirty="0" err="1"/>
              <a:t>dibistanê</a:t>
            </a:r>
            <a:r>
              <a:rPr lang="de-DE" dirty="0"/>
              <a:t> </a:t>
            </a:r>
            <a:r>
              <a:rPr lang="de-DE" dirty="0" err="1"/>
              <a:t>hene</a:t>
            </a:r>
            <a:r>
              <a:rPr lang="de-DE" dirty="0"/>
              <a:t>. </a:t>
            </a:r>
            <a:r>
              <a:rPr lang="de-DE" dirty="0" err="1"/>
              <a:t>Duşemên</a:t>
            </a:r>
            <a:r>
              <a:rPr lang="de-DE" dirty="0"/>
              <a:t> </a:t>
            </a:r>
            <a:r>
              <a:rPr lang="de-DE" dirty="0" err="1"/>
              <a:t>ku</a:t>
            </a:r>
            <a:r>
              <a:rPr lang="de-DE" dirty="0"/>
              <a:t> </a:t>
            </a:r>
            <a:r>
              <a:rPr lang="de-DE" dirty="0" err="1"/>
              <a:t>em</a:t>
            </a:r>
            <a:r>
              <a:rPr lang="de-DE" dirty="0"/>
              <a:t> </a:t>
            </a:r>
            <a:r>
              <a:rPr lang="de-DE" dirty="0" err="1"/>
              <a:t>çêdikin</a:t>
            </a:r>
            <a:r>
              <a:rPr lang="de-DE" dirty="0"/>
              <a:t>, </a:t>
            </a:r>
            <a:r>
              <a:rPr lang="de-DE" dirty="0" err="1"/>
              <a:t>roja</a:t>
            </a:r>
            <a:r>
              <a:rPr lang="de-DE" dirty="0"/>
              <a:t> </a:t>
            </a:r>
            <a:r>
              <a:rPr lang="de-DE" dirty="0" err="1"/>
              <a:t>Pêncşemê</a:t>
            </a:r>
            <a:r>
              <a:rPr lang="de-DE" dirty="0"/>
              <a:t> </a:t>
            </a:r>
            <a:r>
              <a:rPr lang="de-DE" dirty="0" err="1"/>
              <a:t>em</a:t>
            </a:r>
            <a:r>
              <a:rPr lang="de-DE" dirty="0"/>
              <a:t> </a:t>
            </a:r>
            <a:r>
              <a:rPr lang="de-DE" dirty="0" err="1"/>
              <a:t>dans</a:t>
            </a:r>
            <a:r>
              <a:rPr lang="de-DE" dirty="0"/>
              <a:t> </a:t>
            </a:r>
            <a:r>
              <a:rPr lang="de-DE" dirty="0" err="1"/>
              <a:t>dikin</a:t>
            </a:r>
            <a:r>
              <a:rPr lang="de-DE" dirty="0"/>
              <a:t> û </a:t>
            </a:r>
            <a:r>
              <a:rPr lang="de-DE" dirty="0" err="1"/>
              <a:t>roja</a:t>
            </a:r>
            <a:r>
              <a:rPr lang="de-DE" dirty="0"/>
              <a:t> </a:t>
            </a:r>
            <a:r>
              <a:rPr lang="de-DE" dirty="0" err="1"/>
              <a:t>Wednesarşemê</a:t>
            </a:r>
            <a:r>
              <a:rPr lang="de-DE" dirty="0"/>
              <a:t> </a:t>
            </a:r>
            <a:r>
              <a:rPr lang="de-DE" dirty="0" err="1"/>
              <a:t>jî</a:t>
            </a:r>
            <a:r>
              <a:rPr lang="de-DE" dirty="0"/>
              <a:t> </a:t>
            </a:r>
            <a:r>
              <a:rPr lang="de-DE" dirty="0" err="1"/>
              <a:t>em</a:t>
            </a:r>
            <a:r>
              <a:rPr lang="de-DE" dirty="0"/>
              <a:t> </a:t>
            </a:r>
            <a:r>
              <a:rPr lang="de-DE" dirty="0" err="1"/>
              <a:t>hemî</a:t>
            </a:r>
            <a:r>
              <a:rPr lang="de-DE" dirty="0"/>
              <a:t> </a:t>
            </a:r>
            <a:r>
              <a:rPr lang="de-DE" dirty="0" err="1"/>
              <a:t>diçin</a:t>
            </a:r>
            <a:r>
              <a:rPr lang="de-DE" dirty="0"/>
              <a:t> </a:t>
            </a:r>
            <a:r>
              <a:rPr lang="de-DE" dirty="0" err="1"/>
              <a:t>Jugendfreizeitstate</a:t>
            </a:r>
            <a:r>
              <a:rPr lang="de-DE" dirty="0"/>
              <a:t>. Di </a:t>
            </a:r>
            <a:r>
              <a:rPr lang="de-DE" dirty="0" err="1"/>
              <a:t>havîna</a:t>
            </a:r>
            <a:r>
              <a:rPr lang="de-DE" dirty="0"/>
              <a:t> de </a:t>
            </a:r>
            <a:r>
              <a:rPr lang="de-DE" dirty="0" err="1"/>
              <a:t>em</a:t>
            </a:r>
            <a:r>
              <a:rPr lang="de-DE" dirty="0"/>
              <a:t> </a:t>
            </a:r>
            <a:r>
              <a:rPr lang="de-DE" dirty="0" err="1"/>
              <a:t>gelek</a:t>
            </a:r>
            <a:r>
              <a:rPr lang="de-DE" dirty="0"/>
              <a:t> li </a:t>
            </a:r>
            <a:r>
              <a:rPr lang="de-DE" dirty="0" err="1"/>
              <a:t>derve</a:t>
            </a:r>
            <a:r>
              <a:rPr lang="de-DE" dirty="0"/>
              <a:t> ne û </a:t>
            </a:r>
            <a:r>
              <a:rPr lang="de-DE" dirty="0" err="1"/>
              <a:t>lîstin</a:t>
            </a:r>
            <a:r>
              <a:rPr lang="de-DE" dirty="0"/>
              <a:t> .. </a:t>
            </a:r>
            <a:r>
              <a:rPr lang="de-DE" dirty="0" err="1"/>
              <a:t>Ew</a:t>
            </a:r>
            <a:r>
              <a:rPr lang="de-DE" dirty="0"/>
              <a:t> </a:t>
            </a:r>
            <a:r>
              <a:rPr lang="de-DE" dirty="0" err="1"/>
              <a:t>qeşeng</a:t>
            </a:r>
            <a:r>
              <a:rPr lang="de-DE" dirty="0"/>
              <a:t> e! di </a:t>
            </a:r>
            <a:r>
              <a:rPr lang="de-DE" dirty="0" err="1"/>
              <a:t>roja</a:t>
            </a:r>
            <a:r>
              <a:rPr lang="de-DE" dirty="0"/>
              <a:t> </a:t>
            </a:r>
            <a:r>
              <a:rPr lang="de-DE" dirty="0" err="1"/>
              <a:t>niyê</a:t>
            </a:r>
            <a:r>
              <a:rPr lang="de-DE" dirty="0"/>
              <a:t> de </a:t>
            </a:r>
            <a:r>
              <a:rPr lang="de-DE" dirty="0" err="1"/>
              <a:t>ogs</a:t>
            </a:r>
            <a:r>
              <a:rPr lang="de-DE" dirty="0"/>
              <a:t> tune.</a:t>
            </a:r>
          </a:p>
          <a:p>
            <a:pPr marL="0" indent="0">
              <a:buNone/>
            </a:pPr>
            <a:endParaRPr lang="de-DE" dirty="0"/>
          </a:p>
        </p:txBody>
      </p:sp>
    </p:spTree>
    <p:extLst>
      <p:ext uri="{BB962C8B-B14F-4D97-AF65-F5344CB8AC3E}">
        <p14:creationId xmlns:p14="http://schemas.microsoft.com/office/powerpoint/2010/main" val="135871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a:t> </a:t>
            </a:r>
            <a:endParaRPr lang="de-DE" dirty="0"/>
          </a:p>
          <a:p>
            <a:pPr marL="0" indent="0">
              <a:buNone/>
            </a:pPr>
            <a:r>
              <a:rPr lang="de-DE" b="1" dirty="0"/>
              <a:t>SFÖ </a:t>
            </a:r>
            <a:r>
              <a:rPr lang="de-DE" b="1" dirty="0" err="1"/>
              <a:t>SprachförderTeaching</a:t>
            </a:r>
            <a:endParaRPr lang="de-DE" dirty="0"/>
          </a:p>
          <a:p>
            <a:pPr marL="0" indent="0">
              <a:buNone/>
            </a:pPr>
            <a:r>
              <a:rPr lang="de-DE" dirty="0"/>
              <a:t>Li </a:t>
            </a:r>
            <a:r>
              <a:rPr lang="de-DE" dirty="0" err="1"/>
              <a:t>dibistana</a:t>
            </a:r>
            <a:r>
              <a:rPr lang="de-DE" dirty="0"/>
              <a:t> </a:t>
            </a:r>
            <a:r>
              <a:rPr lang="de-DE" dirty="0" err="1"/>
              <a:t>me</a:t>
            </a:r>
            <a:r>
              <a:rPr lang="de-DE" dirty="0"/>
              <a:t> </a:t>
            </a:r>
            <a:r>
              <a:rPr lang="de-DE" dirty="0" err="1"/>
              <a:t>ji</a:t>
            </a:r>
            <a:r>
              <a:rPr lang="de-DE" dirty="0"/>
              <a:t> </a:t>
            </a:r>
            <a:r>
              <a:rPr lang="de-DE" dirty="0" err="1"/>
              <a:t>bo</a:t>
            </a:r>
            <a:r>
              <a:rPr lang="de-DE" dirty="0"/>
              <a:t> </a:t>
            </a:r>
            <a:r>
              <a:rPr lang="de-DE" dirty="0" err="1"/>
              <a:t>xwendekarên</a:t>
            </a:r>
            <a:r>
              <a:rPr lang="de-DE" dirty="0"/>
              <a:t> </a:t>
            </a:r>
            <a:r>
              <a:rPr lang="de-DE" dirty="0" err="1"/>
              <a:t>ku</a:t>
            </a:r>
            <a:r>
              <a:rPr lang="de-DE" dirty="0"/>
              <a:t> li </a:t>
            </a:r>
            <a:r>
              <a:rPr lang="de-DE" dirty="0" err="1"/>
              <a:t>Elmanyayê</a:t>
            </a:r>
            <a:r>
              <a:rPr lang="de-DE" dirty="0"/>
              <a:t> </a:t>
            </a:r>
            <a:r>
              <a:rPr lang="de-DE" dirty="0" err="1"/>
              <a:t>bûne</a:t>
            </a:r>
            <a:r>
              <a:rPr lang="de-DE" dirty="0"/>
              <a:t> </a:t>
            </a:r>
            <a:r>
              <a:rPr lang="de-DE" dirty="0" err="1"/>
              <a:t>bernameyên</a:t>
            </a:r>
            <a:r>
              <a:rPr lang="de-DE" dirty="0"/>
              <a:t> </a:t>
            </a:r>
            <a:r>
              <a:rPr lang="de-DE" dirty="0" err="1"/>
              <a:t>piştgiriya</a:t>
            </a:r>
            <a:r>
              <a:rPr lang="de-DE" dirty="0"/>
              <a:t> </a:t>
            </a:r>
            <a:r>
              <a:rPr lang="de-DE" dirty="0" err="1"/>
              <a:t>zimanî</a:t>
            </a:r>
            <a:r>
              <a:rPr lang="de-DE" dirty="0"/>
              <a:t> </a:t>
            </a:r>
            <a:r>
              <a:rPr lang="de-DE" dirty="0" err="1"/>
              <a:t>hene</a:t>
            </a:r>
            <a:r>
              <a:rPr lang="de-DE" dirty="0"/>
              <a:t>. </a:t>
            </a:r>
            <a:r>
              <a:rPr lang="de-DE" dirty="0" err="1"/>
              <a:t>Divê</a:t>
            </a:r>
            <a:r>
              <a:rPr lang="de-DE" dirty="0"/>
              <a:t> </a:t>
            </a:r>
            <a:r>
              <a:rPr lang="de-DE" dirty="0" err="1"/>
              <a:t>hûn</a:t>
            </a:r>
            <a:r>
              <a:rPr lang="de-DE" dirty="0"/>
              <a:t> her hefte 10 û 12 </a:t>
            </a:r>
            <a:r>
              <a:rPr lang="de-DE" dirty="0" err="1"/>
              <a:t>demjimêran</a:t>
            </a:r>
            <a:r>
              <a:rPr lang="de-DE" dirty="0"/>
              <a:t> </a:t>
            </a:r>
            <a:r>
              <a:rPr lang="de-DE" dirty="0" err="1"/>
              <a:t>dersên</a:t>
            </a:r>
            <a:r>
              <a:rPr lang="de-DE" dirty="0"/>
              <a:t> SFÖ </a:t>
            </a:r>
            <a:r>
              <a:rPr lang="de-DE" dirty="0" err="1"/>
              <a:t>biçin</a:t>
            </a:r>
            <a:r>
              <a:rPr lang="de-DE" dirty="0"/>
              <a:t>. </a:t>
            </a:r>
            <a:r>
              <a:rPr lang="de-DE" dirty="0" err="1"/>
              <a:t>fêrbûna</a:t>
            </a:r>
            <a:r>
              <a:rPr lang="de-DE" dirty="0"/>
              <a:t> </a:t>
            </a:r>
            <a:r>
              <a:rPr lang="de-DE" dirty="0" err="1"/>
              <a:t>rêziman</a:t>
            </a:r>
            <a:r>
              <a:rPr lang="de-DE" dirty="0"/>
              <a:t>, </a:t>
            </a:r>
            <a:r>
              <a:rPr lang="de-DE" dirty="0" err="1"/>
              <a:t>xwendin</a:t>
            </a:r>
            <a:r>
              <a:rPr lang="de-DE" dirty="0"/>
              <a:t> û </a:t>
            </a:r>
            <a:r>
              <a:rPr lang="de-DE" dirty="0" err="1"/>
              <a:t>nivîsandinê</a:t>
            </a:r>
            <a:r>
              <a:rPr lang="de-DE" dirty="0"/>
              <a:t>, </a:t>
            </a:r>
            <a:r>
              <a:rPr lang="de-DE" dirty="0" err="1"/>
              <a:t>spelling</a:t>
            </a:r>
            <a:r>
              <a:rPr lang="de-DE" dirty="0"/>
              <a:t>, </a:t>
            </a:r>
            <a:r>
              <a:rPr lang="de-DE" dirty="0" err="1"/>
              <a:t>alfabeyên</a:t>
            </a:r>
            <a:r>
              <a:rPr lang="de-DE" dirty="0"/>
              <a:t> </a:t>
            </a:r>
            <a:r>
              <a:rPr lang="de-DE" dirty="0" err="1"/>
              <a:t>elmanî</a:t>
            </a:r>
            <a:r>
              <a:rPr lang="de-DE" dirty="0"/>
              <a:t> (..) </a:t>
            </a:r>
            <a:r>
              <a:rPr lang="de-DE" dirty="0" err="1"/>
              <a:t>fêr</a:t>
            </a:r>
            <a:r>
              <a:rPr lang="de-DE" dirty="0"/>
              <a:t> </a:t>
            </a:r>
            <a:r>
              <a:rPr lang="de-DE" dirty="0" err="1"/>
              <a:t>bibin</a:t>
            </a:r>
            <a:r>
              <a:rPr lang="de-DE" dirty="0"/>
              <a:t> da </a:t>
            </a:r>
            <a:r>
              <a:rPr lang="de-DE" dirty="0" err="1"/>
              <a:t>ku</a:t>
            </a:r>
            <a:r>
              <a:rPr lang="de-DE" dirty="0"/>
              <a:t> </a:t>
            </a:r>
            <a:r>
              <a:rPr lang="de-DE" dirty="0" err="1"/>
              <a:t>zimanê</a:t>
            </a:r>
            <a:r>
              <a:rPr lang="de-DE" dirty="0"/>
              <a:t> </a:t>
            </a:r>
            <a:r>
              <a:rPr lang="de-DE" dirty="0" err="1"/>
              <a:t>elmanî</a:t>
            </a:r>
            <a:r>
              <a:rPr lang="de-DE" dirty="0"/>
              <a:t> </a:t>
            </a:r>
            <a:r>
              <a:rPr lang="de-DE" dirty="0" err="1"/>
              <a:t>baştir</a:t>
            </a:r>
            <a:r>
              <a:rPr lang="de-DE" dirty="0"/>
              <a:t> </a:t>
            </a:r>
            <a:r>
              <a:rPr lang="de-DE" dirty="0" err="1"/>
              <a:t>fêr</a:t>
            </a:r>
            <a:r>
              <a:rPr lang="de-DE" dirty="0"/>
              <a:t> </a:t>
            </a:r>
            <a:r>
              <a:rPr lang="de-DE" dirty="0" err="1"/>
              <a:t>bibin</a:t>
            </a:r>
            <a:r>
              <a:rPr lang="de-DE" dirty="0"/>
              <a:t>. Di </a:t>
            </a:r>
            <a:r>
              <a:rPr lang="de-DE" dirty="0" err="1"/>
              <a:t>Sprachförderrunterricht</a:t>
            </a:r>
            <a:r>
              <a:rPr lang="de-DE" dirty="0"/>
              <a:t> de </a:t>
            </a:r>
            <a:r>
              <a:rPr lang="de-DE" dirty="0" err="1"/>
              <a:t>heya</a:t>
            </a:r>
            <a:r>
              <a:rPr lang="de-DE" dirty="0"/>
              <a:t> 2 </a:t>
            </a:r>
            <a:r>
              <a:rPr lang="de-DE" dirty="0" err="1"/>
              <a:t>salan</a:t>
            </a:r>
            <a:r>
              <a:rPr lang="de-DE" dirty="0"/>
              <a:t> </a:t>
            </a:r>
            <a:r>
              <a:rPr lang="de-DE" dirty="0" err="1"/>
              <a:t>em</a:t>
            </a:r>
            <a:r>
              <a:rPr lang="de-DE" dirty="0"/>
              <a:t> </a:t>
            </a:r>
            <a:r>
              <a:rPr lang="de-DE" dirty="0" err="1"/>
              <a:t>dikarin</a:t>
            </a:r>
            <a:r>
              <a:rPr lang="de-DE" dirty="0"/>
              <a:t> </a:t>
            </a:r>
            <a:r>
              <a:rPr lang="de-DE" dirty="0" err="1"/>
              <a:t>Almanî</a:t>
            </a:r>
            <a:r>
              <a:rPr lang="de-DE" dirty="0"/>
              <a:t> </a:t>
            </a:r>
            <a:r>
              <a:rPr lang="de-DE" dirty="0" err="1"/>
              <a:t>fêr</a:t>
            </a:r>
            <a:r>
              <a:rPr lang="de-DE" dirty="0"/>
              <a:t> </a:t>
            </a:r>
            <a:r>
              <a:rPr lang="de-DE" dirty="0" err="1"/>
              <a:t>bibin</a:t>
            </a:r>
            <a:r>
              <a:rPr lang="de-DE" dirty="0"/>
              <a:t>.</a:t>
            </a:r>
          </a:p>
          <a:p>
            <a:pPr marL="0" indent="0">
              <a:buNone/>
            </a:pPr>
            <a:r>
              <a:rPr lang="de-DE" dirty="0" err="1"/>
              <a:t>Em</a:t>
            </a:r>
            <a:r>
              <a:rPr lang="de-DE" dirty="0"/>
              <a:t> </a:t>
            </a:r>
            <a:r>
              <a:rPr lang="de-DE" dirty="0" err="1"/>
              <a:t>xwendekarên</a:t>
            </a:r>
            <a:r>
              <a:rPr lang="de-DE" dirty="0"/>
              <a:t> </a:t>
            </a:r>
            <a:r>
              <a:rPr lang="de-DE" dirty="0" err="1"/>
              <a:t>dibistana</a:t>
            </a:r>
            <a:r>
              <a:rPr lang="de-DE" dirty="0"/>
              <a:t> </a:t>
            </a:r>
            <a:r>
              <a:rPr lang="de-DE" dirty="0" err="1"/>
              <a:t>navîn</a:t>
            </a:r>
            <a:r>
              <a:rPr lang="de-DE" dirty="0"/>
              <a:t> </a:t>
            </a:r>
            <a:r>
              <a:rPr lang="de-DE" dirty="0" err="1"/>
              <a:t>Exterberg</a:t>
            </a:r>
            <a:r>
              <a:rPr lang="de-DE" dirty="0"/>
              <a:t> </a:t>
            </a:r>
            <a:r>
              <a:rPr lang="de-DE" dirty="0" err="1"/>
              <a:t>ji</a:t>
            </a:r>
            <a:r>
              <a:rPr lang="de-DE" dirty="0"/>
              <a:t> </a:t>
            </a:r>
            <a:r>
              <a:rPr lang="de-DE" dirty="0" err="1"/>
              <a:t>welatên</a:t>
            </a:r>
            <a:r>
              <a:rPr lang="de-DE" dirty="0"/>
              <a:t> </a:t>
            </a:r>
            <a:r>
              <a:rPr lang="de-DE" dirty="0" err="1"/>
              <a:t>cûda</a:t>
            </a:r>
            <a:r>
              <a:rPr lang="de-DE" dirty="0"/>
              <a:t> </a:t>
            </a:r>
            <a:r>
              <a:rPr lang="de-DE" dirty="0" err="1"/>
              <a:t>hatin</a:t>
            </a:r>
            <a:r>
              <a:rPr lang="de-DE" dirty="0"/>
              <a:t>. Me </a:t>
            </a:r>
            <a:r>
              <a:rPr lang="de-DE" dirty="0" err="1"/>
              <a:t>gelek</a:t>
            </a:r>
            <a:r>
              <a:rPr lang="de-DE" dirty="0"/>
              <a:t> </a:t>
            </a:r>
            <a:r>
              <a:rPr lang="de-DE" dirty="0" err="1"/>
              <a:t>ziman</a:t>
            </a:r>
            <a:r>
              <a:rPr lang="de-DE" dirty="0"/>
              <a:t> </a:t>
            </a:r>
            <a:r>
              <a:rPr lang="de-DE" dirty="0" err="1"/>
              <a:t>anî</a:t>
            </a:r>
            <a:r>
              <a:rPr lang="de-DE" dirty="0"/>
              <a:t> </a:t>
            </a:r>
            <a:r>
              <a:rPr lang="de-DE" dirty="0" err="1"/>
              <a:t>ziman.Ji</a:t>
            </a:r>
            <a:r>
              <a:rPr lang="de-DE" dirty="0"/>
              <a:t> </a:t>
            </a:r>
            <a:r>
              <a:rPr lang="de-DE" dirty="0" err="1"/>
              <a:t>ber</a:t>
            </a:r>
            <a:r>
              <a:rPr lang="de-DE" dirty="0"/>
              <a:t> </a:t>
            </a:r>
            <a:r>
              <a:rPr lang="de-DE" dirty="0" err="1"/>
              <a:t>vê</a:t>
            </a:r>
            <a:r>
              <a:rPr lang="de-DE" dirty="0"/>
              <a:t> </a:t>
            </a:r>
            <a:r>
              <a:rPr lang="de-DE" dirty="0" err="1"/>
              <a:t>yekê</a:t>
            </a:r>
            <a:r>
              <a:rPr lang="de-DE" dirty="0"/>
              <a:t> </a:t>
            </a:r>
            <a:r>
              <a:rPr lang="de-DE" dirty="0" err="1"/>
              <a:t>ew</a:t>
            </a:r>
            <a:r>
              <a:rPr lang="de-DE" dirty="0"/>
              <a:t> </a:t>
            </a:r>
            <a:r>
              <a:rPr lang="de-DE" dirty="0" err="1"/>
              <a:t>qet</a:t>
            </a:r>
            <a:r>
              <a:rPr lang="de-DE" dirty="0"/>
              <a:t> bi </a:t>
            </a:r>
            <a:r>
              <a:rPr lang="de-DE" dirty="0" err="1"/>
              <a:t>me</a:t>
            </a:r>
            <a:r>
              <a:rPr lang="de-DE" dirty="0"/>
              <a:t> </a:t>
            </a:r>
            <a:r>
              <a:rPr lang="de-DE" dirty="0" err="1"/>
              <a:t>re</a:t>
            </a:r>
            <a:r>
              <a:rPr lang="de-DE" dirty="0"/>
              <a:t> </a:t>
            </a:r>
            <a:r>
              <a:rPr lang="de-DE" dirty="0" err="1"/>
              <a:t>bêşerm</a:t>
            </a:r>
            <a:r>
              <a:rPr lang="de-DE" dirty="0"/>
              <a:t> </a:t>
            </a:r>
            <a:r>
              <a:rPr lang="de-DE" dirty="0" err="1"/>
              <a:t>nabe</a:t>
            </a:r>
            <a:r>
              <a:rPr lang="de-DE" dirty="0"/>
              <a:t>.</a:t>
            </a:r>
          </a:p>
          <a:p>
            <a:pPr marL="0" indent="0">
              <a:buNone/>
            </a:pPr>
            <a:r>
              <a:rPr lang="de-DE" dirty="0"/>
              <a:t> </a:t>
            </a:r>
          </a:p>
          <a:p>
            <a:pPr marL="0" indent="0">
              <a:buNone/>
            </a:pPr>
            <a:r>
              <a:rPr lang="de-DE" dirty="0"/>
              <a:t>                                                                                                </a:t>
            </a:r>
          </a:p>
          <a:p>
            <a:pPr marL="0" indent="0">
              <a:buNone/>
            </a:pPr>
            <a:r>
              <a:rPr lang="de-DE" dirty="0"/>
              <a:t>							</a:t>
            </a:r>
            <a:r>
              <a:rPr lang="de-DE" b="1" dirty="0"/>
              <a:t>Autorinnen: Jana &amp; </a:t>
            </a:r>
            <a:r>
              <a:rPr lang="de-DE" b="1" dirty="0" err="1"/>
              <a:t>Rojin</a:t>
            </a:r>
            <a:endParaRPr lang="de-DE" b="1" dirty="0"/>
          </a:p>
          <a:p>
            <a:pPr marL="0" indent="0">
              <a:buNone/>
            </a:pPr>
            <a:endParaRPr lang="de-DE" dirty="0"/>
          </a:p>
        </p:txBody>
      </p:sp>
    </p:spTree>
    <p:extLst>
      <p:ext uri="{BB962C8B-B14F-4D97-AF65-F5344CB8AC3E}">
        <p14:creationId xmlns:p14="http://schemas.microsoft.com/office/powerpoint/2010/main" val="2565267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06D7FBA-830D-4DE1-A57A-80A5A0AB7C66}"/>
              </a:ext>
            </a:extLst>
          </p:cNvPr>
          <p:cNvSpPr>
            <a:spLocks noGrp="1"/>
          </p:cNvSpPr>
          <p:nvPr>
            <p:ph type="ctrTitle"/>
          </p:nvPr>
        </p:nvSpPr>
        <p:spPr/>
        <p:txBody>
          <a:bodyPr/>
          <a:lstStyle/>
          <a:p>
            <a:r>
              <a:rPr lang="de-DE" dirty="0"/>
              <a:t>makedonisch</a:t>
            </a:r>
          </a:p>
        </p:txBody>
      </p:sp>
    </p:spTree>
    <p:extLst>
      <p:ext uri="{BB962C8B-B14F-4D97-AF65-F5344CB8AC3E}">
        <p14:creationId xmlns:p14="http://schemas.microsoft.com/office/powerpoint/2010/main" val="4248490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endParaRPr lang="de-DE" dirty="0"/>
          </a:p>
          <a:p>
            <a:pPr marL="0" indent="0">
              <a:buNone/>
            </a:pPr>
            <a:r>
              <a:rPr lang="az-Cyrl-AZ" dirty="0"/>
              <a:t> </a:t>
            </a:r>
            <a:r>
              <a:rPr lang="az-Cyrl-AZ" b="1" dirty="0"/>
              <a:t>Нашето училиште </a:t>
            </a:r>
            <a:endParaRPr lang="az-Cyrl-AZ" dirty="0"/>
          </a:p>
          <a:p>
            <a:pPr marL="0" indent="0">
              <a:buNone/>
            </a:pPr>
            <a:r>
              <a:rPr lang="de-DE" b="1" dirty="0" err="1"/>
              <a:t>Историјата</a:t>
            </a:r>
            <a:r>
              <a:rPr lang="de-DE" b="1" dirty="0"/>
              <a:t> </a:t>
            </a:r>
            <a:r>
              <a:rPr lang="de-DE" b="1" dirty="0" err="1"/>
              <a:t>на</a:t>
            </a:r>
            <a:r>
              <a:rPr lang="de-DE" b="1" dirty="0"/>
              <a:t> Hauptschule Am </a:t>
            </a:r>
            <a:r>
              <a:rPr lang="de-DE" b="1" dirty="0" err="1"/>
              <a:t>Externberg</a:t>
            </a:r>
            <a:r>
              <a:rPr lang="de-DE" b="1" dirty="0"/>
              <a:t> </a:t>
            </a:r>
            <a:endParaRPr lang="de-DE" dirty="0"/>
          </a:p>
          <a:p>
            <a:pPr marL="0" indent="0">
              <a:buNone/>
            </a:pPr>
            <a:r>
              <a:rPr lang="ru-RU" dirty="0"/>
              <a:t>Училиштето Am Externberg лежи во северниот дел од Дортмунд во местото Евинг. Нашето училиште е основано 1979. На просторот од училиштето се наоѓаат спортско игралиште за фудбал, скокање и трчање. Нашта училишна зграда е пријателски уредена. </a:t>
            </a:r>
          </a:p>
          <a:p>
            <a:pPr marL="0" indent="0">
              <a:buNone/>
            </a:pPr>
            <a:r>
              <a:rPr lang="az-Cyrl-AZ" b="1" dirty="0"/>
              <a:t>Кафетерија </a:t>
            </a:r>
            <a:endParaRPr lang="az-Cyrl-AZ" dirty="0"/>
          </a:p>
          <a:p>
            <a:pPr marL="0" indent="0">
              <a:buNone/>
            </a:pPr>
            <a:r>
              <a:rPr lang="ru-RU" dirty="0"/>
              <a:t>Кафетеријата од неодамна, заедно со учениците, беше новоуредена. На пр. Учениците од 9 то одделение, заедно со социјалниот работник, имаат направен клупи за седење. Во неа има две масички за играње фудбал. После 6 час учениците можат во мали групи да се дружат. Освен тоа кафетеријата е катче каде понекогаш иможат и родителите кафе да се напијат. </a:t>
            </a:r>
            <a:endParaRPr lang="de-DE" dirty="0"/>
          </a:p>
        </p:txBody>
      </p:sp>
    </p:spTree>
    <p:extLst>
      <p:ext uri="{BB962C8B-B14F-4D97-AF65-F5344CB8AC3E}">
        <p14:creationId xmlns:p14="http://schemas.microsoft.com/office/powerpoint/2010/main" val="3069490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az-Cyrl-AZ" b="1" dirty="0"/>
              <a:t>Одвивање на наставата </a:t>
            </a:r>
            <a:endParaRPr lang="az-Cyrl-AZ" dirty="0"/>
          </a:p>
          <a:p>
            <a:pPr marL="0" indent="0">
              <a:buNone/>
            </a:pPr>
            <a:r>
              <a:rPr lang="az-Cyrl-AZ" b="1" dirty="0"/>
              <a:t>Проекти </a:t>
            </a:r>
            <a:endParaRPr lang="az-Cyrl-AZ" dirty="0"/>
          </a:p>
          <a:p>
            <a:pPr marL="0" indent="0">
              <a:buNone/>
            </a:pPr>
            <a:r>
              <a:rPr lang="ru-RU" dirty="0"/>
              <a:t>Покрај наставата во нашето училиште се одржуваат и многу различни проекти. Истите најчесто се организирани од социјалните работници. Доаѓаат луѓе од други области за сонас да работат на различни теми или ние посетуваме други места. За новодојдени ученици во Германија има еден проект „нашите вредности„ во кој се зборува за правила и закони во Германија. Седмите одделенија секоја година го посетуваат стадионот на BVB каде учат за праведност и за тоа како да се залагаме за другите. Покрај другото секоја година се подготвуваат проекти за целото училиште со една одредена тема. Последната тема беше „нашиотето однесување кон околината„. </a:t>
            </a:r>
          </a:p>
          <a:p>
            <a:pPr marL="0" indent="0">
              <a:buNone/>
            </a:pPr>
            <a:r>
              <a:rPr lang="de-DE" b="1" dirty="0"/>
              <a:t>HSU – </a:t>
            </a:r>
            <a:r>
              <a:rPr lang="az-Cyrl-AZ" b="1" dirty="0"/>
              <a:t>настава </a:t>
            </a:r>
            <a:endParaRPr lang="az-Cyrl-AZ" dirty="0"/>
          </a:p>
          <a:p>
            <a:pPr marL="0" indent="0">
              <a:buNone/>
            </a:pPr>
            <a:r>
              <a:rPr lang="ru-RU" dirty="0"/>
              <a:t>Училиштето нуди HSU – настава по турски, македонски и босански. Со тоа на учениците им се дава можност да го усовршат својот мајчин јазик. Сите ученици го поздравуваат истото. На крајот од 10 одделение се полага јазичен испит. Со него се дава можност да се надомести по предметот англиски. На пр. Доколку некој има недоволна оцена по предметото англиски, една одлична или мн. Добра оцена во HSU може лошата оцена да ја надомести со подобра. </a:t>
            </a:r>
            <a:endParaRPr lang="de-DE" dirty="0"/>
          </a:p>
        </p:txBody>
      </p:sp>
    </p:spTree>
    <p:extLst>
      <p:ext uri="{BB962C8B-B14F-4D97-AF65-F5344CB8AC3E}">
        <p14:creationId xmlns:p14="http://schemas.microsoft.com/office/powerpoint/2010/main" val="3763627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az-Cyrl-AZ" b="1" dirty="0"/>
              <a:t>Личности </a:t>
            </a:r>
            <a:endParaRPr lang="az-Cyrl-AZ" dirty="0"/>
          </a:p>
          <a:p>
            <a:pPr marL="0" indent="0">
              <a:buNone/>
            </a:pPr>
            <a:r>
              <a:rPr lang="ru-RU" dirty="0"/>
              <a:t>Најважните личности во училиштето сме ние- 300 ученици! Не има од 5- до 10 одделение и за секоја генерација по два класа. Ние од 7 одд. сме со три класа. Сите ние доаѓаме од различни земји и зборуваме многу јазици, затоа и никогаш не е досадно. </a:t>
            </a:r>
          </a:p>
          <a:p>
            <a:pPr marL="0" indent="0">
              <a:buNone/>
            </a:pPr>
            <a:r>
              <a:rPr lang="ru-RU" dirty="0"/>
              <a:t>Госпоѓа Дорш е нашата директорка и госпоѓа Швипе заменик директор. Нивни задачи се потпишување на документи, разговори со родителите и учениците, водење конференции, организирање на распореди на часовите, поточно се што е од важност за едно училиште. Тие се многу пријатни и трпеливи. </a:t>
            </a:r>
            <a:endParaRPr lang="de-DE" dirty="0"/>
          </a:p>
          <a:p>
            <a:pPr marL="0" indent="0">
              <a:buNone/>
            </a:pPr>
            <a:endParaRPr lang="de-DE" dirty="0"/>
          </a:p>
          <a:p>
            <a:pPr marL="0" indent="0">
              <a:buNone/>
            </a:pPr>
            <a:r>
              <a:rPr lang="ru-RU" dirty="0"/>
              <a:t>Нашата секретарка е веќе 20 год. Во училиштето. Истовремено работи во две училишта. Кај нас е секој понеделник, втроник и четврток од 9:00 до 15:00 часот. Таа се грижи за бироктските работи како центрите за работа, возни билети, пријавување и одјавување на ученици, потврди за учениците и многу други работи. Таа е исто така мнгу пријатна со нас. Во секое време одговара на нашите потреби кои веднаш ги извршува. </a:t>
            </a:r>
            <a:endParaRPr lang="de-DE" dirty="0"/>
          </a:p>
        </p:txBody>
      </p:sp>
    </p:spTree>
    <p:extLst>
      <p:ext uri="{BB962C8B-B14F-4D97-AF65-F5344CB8AC3E}">
        <p14:creationId xmlns:p14="http://schemas.microsoft.com/office/powerpoint/2010/main" val="26384895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ru-RU" dirty="0"/>
              <a:t>Домаќинот на училиштето се грижи за одржување на истото. Тој поправа расипани работи, ја извршува градинасрката дејност и се грижи за добриот изглед на училишниот двор. Исто така се грижи за изгубените работи од учениците, кај кого може да се подигнат. </a:t>
            </a:r>
            <a:endParaRPr lang="de-DE" dirty="0"/>
          </a:p>
          <a:p>
            <a:pPr marL="0" indent="0">
              <a:buNone/>
            </a:pPr>
            <a:endParaRPr lang="ru-RU" dirty="0"/>
          </a:p>
          <a:p>
            <a:pPr marL="0" indent="0">
              <a:buNone/>
            </a:pPr>
            <a:r>
              <a:rPr lang="ru-RU" dirty="0"/>
              <a:t>Во училиштето има 22 наставнички и 6 наставника. Сите тие имаат различни предмиети по кои предаваат. Сите се многу пријатни. </a:t>
            </a:r>
            <a:endParaRPr lang="de-DE" dirty="0"/>
          </a:p>
          <a:p>
            <a:pPr marL="0" indent="0">
              <a:buNone/>
            </a:pPr>
            <a:endParaRPr lang="ru-RU" dirty="0"/>
          </a:p>
          <a:p>
            <a:pPr marL="0" indent="0">
              <a:buNone/>
            </a:pPr>
            <a:r>
              <a:rPr lang="ru-RU" dirty="0"/>
              <a:t>Придружникот кој не упатува во нашата кариера е во тесна соработка со учениците од 9 и 10 одд.. Тој ги советува и им помага во составувањето на мотивационо писмо и аплицирање. </a:t>
            </a:r>
            <a:endParaRPr lang="de-DE" dirty="0"/>
          </a:p>
          <a:p>
            <a:pPr marL="0" indent="0">
              <a:buNone/>
            </a:pPr>
            <a:endParaRPr lang="de-DE" dirty="0"/>
          </a:p>
          <a:p>
            <a:pPr marL="0" indent="0">
              <a:buNone/>
            </a:pPr>
            <a:r>
              <a:rPr lang="ru-RU" dirty="0"/>
              <a:t>Училиштето располага со тројца социјални работници. Холгер Штајнруке се грижи за 5 и 6 одд. Нина Ломан за 7 и 8 одд. и Диана Куси за 9 и 10 одд. При проблеми и недоразбирања, со нив може да разговараме. Покрај тоа нудат проекти за класовите во кои учиме работи кои не се во сстав на наставниот план. </a:t>
            </a:r>
            <a:endParaRPr lang="de-DE" dirty="0"/>
          </a:p>
        </p:txBody>
      </p:sp>
    </p:spTree>
    <p:extLst>
      <p:ext uri="{BB962C8B-B14F-4D97-AF65-F5344CB8AC3E}">
        <p14:creationId xmlns:p14="http://schemas.microsoft.com/office/powerpoint/2010/main" val="251402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548380"/>
          </a:xfrm>
        </p:spPr>
        <p:txBody>
          <a:bodyPr>
            <a:normAutofit lnSpcReduction="10000"/>
          </a:bodyPr>
          <a:lstStyle/>
          <a:p>
            <a:pPr marL="0" indent="0">
              <a:buNone/>
            </a:pPr>
            <a:r>
              <a:rPr lang="ru-RU" dirty="0"/>
              <a:t>Советот на учениците се состои од класен претставник на секое одделение и негов заменик. Тие взаемно се договараат што и како да работат. </a:t>
            </a:r>
          </a:p>
          <a:p>
            <a:pPr marL="0" indent="0">
              <a:buNone/>
            </a:pPr>
            <a:r>
              <a:rPr lang="ru-RU" dirty="0"/>
              <a:t>Наставникот кој работи со советот на ученици е Господинот Фине, кој е во тесна соработка со учениците и помага, но не влијае во донесувањето на одликите. Наставнико е биран од самите ученици. Ова е негов втор мандат. </a:t>
            </a:r>
            <a:endParaRPr lang="de-DE" dirty="0"/>
          </a:p>
          <a:p>
            <a:pPr marL="0" indent="0">
              <a:buNone/>
            </a:pPr>
            <a:endParaRPr lang="ru-RU" dirty="0"/>
          </a:p>
          <a:p>
            <a:pPr marL="0" indent="0">
              <a:buNone/>
            </a:pPr>
            <a:r>
              <a:rPr lang="ru-RU" dirty="0"/>
              <a:t>Во ОГС се прават домашни задачи, се игра и забавува. Почнува секој ден од 12:35 до 15:00 часот. Во него има 6 Наставника и тоа: Ана, Дани, Симон, Сабрина и уште двајца кои ги придружуваат. Секој понеделник се готви, четврток се игра, а среда го посетуваме младинскиот камп. Во летниот период претежно сме надвор со многу игри. Тое е многу забавно. Петок нема ОГС. </a:t>
            </a:r>
            <a:endParaRPr lang="de-DE" dirty="0"/>
          </a:p>
          <a:p>
            <a:pPr marL="0" indent="0">
              <a:buNone/>
            </a:pPr>
            <a:endParaRPr lang="de-DE" dirty="0"/>
          </a:p>
          <a:p>
            <a:pPr marL="0" indent="0">
              <a:buNone/>
            </a:pPr>
            <a:r>
              <a:rPr lang="ru-RU" b="1" dirty="0"/>
              <a:t>„SFÖ” </a:t>
            </a:r>
            <a:r>
              <a:rPr lang="ru-RU" dirty="0"/>
              <a:t>Во нашето училиште има дополнителна настава за учениците кои се новодојдени во Германија и кои со 10 до 12 часа мора да ја посетуваат оваа настава со цел да научат подобро граматика, изразување, читање, пишување и правопис. Наставата може да се посетува две години. </a:t>
            </a:r>
            <a:endParaRPr lang="de-DE" dirty="0"/>
          </a:p>
          <a:p>
            <a:pPr marL="0" indent="0">
              <a:buNone/>
            </a:pPr>
            <a:r>
              <a:rPr lang="de-DE" dirty="0"/>
              <a:t>						</a:t>
            </a:r>
            <a:r>
              <a:rPr lang="de-DE" b="1" dirty="0"/>
              <a:t>Autorinnen: </a:t>
            </a:r>
            <a:r>
              <a:rPr lang="de-DE" b="1" dirty="0" err="1"/>
              <a:t>Selmina</a:t>
            </a:r>
            <a:r>
              <a:rPr lang="de-DE" b="1" dirty="0"/>
              <a:t> &amp; Enisa</a:t>
            </a:r>
          </a:p>
        </p:txBody>
      </p:sp>
    </p:spTree>
    <p:extLst>
      <p:ext uri="{BB962C8B-B14F-4D97-AF65-F5344CB8AC3E}">
        <p14:creationId xmlns:p14="http://schemas.microsoft.com/office/powerpoint/2010/main" val="37467962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06D7FBA-830D-4DE1-A57A-80A5A0AB7C66}"/>
              </a:ext>
            </a:extLst>
          </p:cNvPr>
          <p:cNvSpPr>
            <a:spLocks noGrp="1"/>
          </p:cNvSpPr>
          <p:nvPr>
            <p:ph type="ctrTitle"/>
          </p:nvPr>
        </p:nvSpPr>
        <p:spPr/>
        <p:txBody>
          <a:bodyPr/>
          <a:lstStyle/>
          <a:p>
            <a:r>
              <a:rPr lang="de-DE" dirty="0"/>
              <a:t>rumänisch</a:t>
            </a:r>
          </a:p>
        </p:txBody>
      </p:sp>
    </p:spTree>
    <p:extLst>
      <p:ext uri="{BB962C8B-B14F-4D97-AF65-F5344CB8AC3E}">
        <p14:creationId xmlns:p14="http://schemas.microsoft.com/office/powerpoint/2010/main" val="1515772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en-US" b="1" dirty="0" err="1"/>
              <a:t>Școala</a:t>
            </a:r>
            <a:r>
              <a:rPr lang="en-US" b="1" dirty="0"/>
              <a:t> </a:t>
            </a:r>
            <a:r>
              <a:rPr lang="en-US" b="1" dirty="0" err="1"/>
              <a:t>noastră</a:t>
            </a:r>
            <a:endParaRPr lang="de-DE" dirty="0"/>
          </a:p>
          <a:p>
            <a:pPr marL="0" indent="0">
              <a:buNone/>
            </a:pPr>
            <a:r>
              <a:rPr lang="en-US" b="1" dirty="0"/>
              <a:t> </a:t>
            </a:r>
            <a:endParaRPr lang="de-DE" dirty="0"/>
          </a:p>
          <a:p>
            <a:pPr marL="0" indent="0">
              <a:buNone/>
            </a:pPr>
            <a:r>
              <a:rPr lang="de-DE" b="1" dirty="0" err="1"/>
              <a:t>Istoria</a:t>
            </a:r>
            <a:r>
              <a:rPr lang="de-DE" b="1" dirty="0"/>
              <a:t> Hauptschule Am </a:t>
            </a:r>
            <a:r>
              <a:rPr lang="de-DE" b="1" dirty="0" err="1"/>
              <a:t>Externberg</a:t>
            </a:r>
            <a:endParaRPr lang="de-DE" dirty="0"/>
          </a:p>
          <a:p>
            <a:pPr marL="0" indent="0">
              <a:buNone/>
            </a:pPr>
            <a:r>
              <a:rPr lang="de-DE" dirty="0" err="1"/>
              <a:t>Școala</a:t>
            </a:r>
            <a:r>
              <a:rPr lang="de-DE" dirty="0"/>
              <a:t> Hauptschule Am </a:t>
            </a:r>
            <a:r>
              <a:rPr lang="de-DE" dirty="0" err="1"/>
              <a:t>Externberg</a:t>
            </a:r>
            <a:r>
              <a:rPr lang="de-DE" dirty="0"/>
              <a:t> </a:t>
            </a:r>
            <a:r>
              <a:rPr lang="de-DE" dirty="0" err="1"/>
              <a:t>este</a:t>
            </a:r>
            <a:r>
              <a:rPr lang="de-DE" dirty="0"/>
              <a:t> </a:t>
            </a:r>
            <a:r>
              <a:rPr lang="de-DE" dirty="0" err="1"/>
              <a:t>situată</a:t>
            </a:r>
            <a:r>
              <a:rPr lang="de-DE" dirty="0"/>
              <a:t> </a:t>
            </a:r>
            <a:r>
              <a:rPr lang="de-DE" dirty="0" err="1"/>
              <a:t>în</a:t>
            </a:r>
            <a:r>
              <a:rPr lang="de-DE" dirty="0"/>
              <a:t> </a:t>
            </a:r>
            <a:r>
              <a:rPr lang="de-DE" dirty="0" err="1"/>
              <a:t>nordul</a:t>
            </a:r>
            <a:r>
              <a:rPr lang="de-DE" dirty="0"/>
              <a:t> </a:t>
            </a:r>
            <a:r>
              <a:rPr lang="de-DE" dirty="0" err="1"/>
              <a:t>orașului</a:t>
            </a:r>
            <a:r>
              <a:rPr lang="de-DE" dirty="0"/>
              <a:t> Dortmund, </a:t>
            </a:r>
            <a:r>
              <a:rPr lang="de-DE" dirty="0" err="1"/>
              <a:t>în</a:t>
            </a:r>
            <a:r>
              <a:rPr lang="de-DE" dirty="0"/>
              <a:t> </a:t>
            </a:r>
            <a:r>
              <a:rPr lang="de-DE" dirty="0" err="1"/>
              <a:t>districtul</a:t>
            </a:r>
            <a:r>
              <a:rPr lang="de-DE" dirty="0"/>
              <a:t> Eving. </a:t>
            </a:r>
            <a:r>
              <a:rPr lang="de-DE" dirty="0" err="1"/>
              <a:t>Școala</a:t>
            </a:r>
            <a:r>
              <a:rPr lang="de-DE" dirty="0"/>
              <a:t> a </a:t>
            </a:r>
            <a:r>
              <a:rPr lang="de-DE" dirty="0" err="1"/>
              <a:t>fost</a:t>
            </a:r>
            <a:r>
              <a:rPr lang="de-DE" dirty="0"/>
              <a:t> </a:t>
            </a:r>
            <a:r>
              <a:rPr lang="de-DE" dirty="0" err="1"/>
              <a:t>fondată</a:t>
            </a:r>
            <a:r>
              <a:rPr lang="de-DE" dirty="0"/>
              <a:t> </a:t>
            </a:r>
            <a:r>
              <a:rPr lang="de-DE" dirty="0" err="1"/>
              <a:t>în</a:t>
            </a:r>
            <a:r>
              <a:rPr lang="de-DE" dirty="0"/>
              <a:t> 1979. </a:t>
            </a:r>
            <a:r>
              <a:rPr lang="de-DE" dirty="0" err="1"/>
              <a:t>Pe</a:t>
            </a:r>
            <a:r>
              <a:rPr lang="de-DE" dirty="0"/>
              <a:t> </a:t>
            </a:r>
            <a:r>
              <a:rPr lang="de-DE" dirty="0" err="1"/>
              <a:t>terenul</a:t>
            </a:r>
            <a:r>
              <a:rPr lang="de-DE" dirty="0"/>
              <a:t> </a:t>
            </a:r>
            <a:r>
              <a:rPr lang="de-DE" dirty="0" err="1"/>
              <a:t>școlii</a:t>
            </a:r>
            <a:r>
              <a:rPr lang="de-DE" dirty="0"/>
              <a:t> </a:t>
            </a:r>
            <a:r>
              <a:rPr lang="de-DE" dirty="0" err="1"/>
              <a:t>există</a:t>
            </a:r>
            <a:r>
              <a:rPr lang="de-DE" dirty="0"/>
              <a:t> </a:t>
            </a:r>
            <a:r>
              <a:rPr lang="nl-NL" dirty="0"/>
              <a:t>un teren de sport </a:t>
            </a:r>
            <a:r>
              <a:rPr lang="de-DE" dirty="0" err="1"/>
              <a:t>în</a:t>
            </a:r>
            <a:r>
              <a:rPr lang="de-DE" dirty="0"/>
              <a:t> </a:t>
            </a:r>
            <a:r>
              <a:rPr lang="de-DE" dirty="0" err="1"/>
              <a:t>aer</a:t>
            </a:r>
            <a:r>
              <a:rPr lang="de-DE" dirty="0"/>
              <a:t> </a:t>
            </a:r>
            <a:r>
              <a:rPr lang="de-DE" dirty="0" err="1"/>
              <a:t>liber</a:t>
            </a:r>
            <a:r>
              <a:rPr lang="de-DE" dirty="0"/>
              <a:t>, </a:t>
            </a:r>
            <a:r>
              <a:rPr lang="de-DE" dirty="0" err="1"/>
              <a:t>cu</a:t>
            </a:r>
            <a:r>
              <a:rPr lang="de-DE" dirty="0"/>
              <a:t> </a:t>
            </a:r>
            <a:r>
              <a:rPr lang="de-DE" dirty="0" err="1"/>
              <a:t>un</a:t>
            </a:r>
            <a:r>
              <a:rPr lang="de-DE" dirty="0"/>
              <a:t> </a:t>
            </a:r>
            <a:r>
              <a:rPr lang="de-DE" dirty="0" err="1"/>
              <a:t>teren</a:t>
            </a:r>
            <a:r>
              <a:rPr lang="de-DE" dirty="0"/>
              <a:t> de </a:t>
            </a:r>
            <a:r>
              <a:rPr lang="de-DE" dirty="0" err="1"/>
              <a:t>fotbal</a:t>
            </a:r>
            <a:r>
              <a:rPr lang="de-DE" dirty="0"/>
              <a:t>, um </a:t>
            </a:r>
            <a:r>
              <a:rPr lang="de-DE" dirty="0" err="1"/>
              <a:t>bazin</a:t>
            </a:r>
            <a:r>
              <a:rPr lang="de-DE" dirty="0"/>
              <a:t> ș</a:t>
            </a:r>
            <a:r>
              <a:rPr lang="it-IT" dirty="0"/>
              <a:t>i o </a:t>
            </a:r>
            <a:r>
              <a:rPr lang="it-IT" dirty="0" err="1"/>
              <a:t>pist</a:t>
            </a:r>
            <a:r>
              <a:rPr lang="de-DE" dirty="0"/>
              <a:t>ă de </a:t>
            </a:r>
            <a:r>
              <a:rPr lang="de-DE" dirty="0" err="1"/>
              <a:t>alergare</a:t>
            </a:r>
            <a:r>
              <a:rPr lang="de-DE" dirty="0"/>
              <a:t>. </a:t>
            </a:r>
            <a:r>
              <a:rPr lang="de-DE" dirty="0" err="1"/>
              <a:t>Clădirea</a:t>
            </a:r>
            <a:r>
              <a:rPr lang="de-DE" dirty="0"/>
              <a:t> </a:t>
            </a:r>
            <a:r>
              <a:rPr lang="de-DE" dirty="0" err="1"/>
              <a:t>școlii</a:t>
            </a:r>
            <a:r>
              <a:rPr lang="de-DE" dirty="0"/>
              <a:t> </a:t>
            </a:r>
            <a:r>
              <a:rPr lang="de-DE" dirty="0" err="1"/>
              <a:t>noastre</a:t>
            </a:r>
            <a:r>
              <a:rPr lang="de-DE" dirty="0"/>
              <a:t> </a:t>
            </a:r>
            <a:r>
              <a:rPr lang="de-DE" dirty="0" err="1"/>
              <a:t>este</a:t>
            </a:r>
            <a:r>
              <a:rPr lang="de-DE" dirty="0"/>
              <a:t> </a:t>
            </a:r>
            <a:r>
              <a:rPr lang="de-DE" dirty="0" err="1"/>
              <a:t>prietenoasă</a:t>
            </a:r>
            <a:r>
              <a:rPr lang="de-DE" dirty="0"/>
              <a:t>.</a:t>
            </a:r>
          </a:p>
          <a:p>
            <a:pPr marL="0" indent="0">
              <a:buNone/>
            </a:pPr>
            <a:r>
              <a:rPr lang="de-DE" dirty="0"/>
              <a:t> </a:t>
            </a:r>
          </a:p>
          <a:p>
            <a:pPr marL="0" indent="0">
              <a:buNone/>
            </a:pPr>
            <a:r>
              <a:rPr lang="de-DE" b="1" dirty="0" err="1"/>
              <a:t>Directorii</a:t>
            </a:r>
            <a:r>
              <a:rPr lang="de-DE" b="1" dirty="0"/>
              <a:t> </a:t>
            </a:r>
            <a:r>
              <a:rPr lang="de-DE" b="1" dirty="0" err="1"/>
              <a:t>scoli</a:t>
            </a:r>
            <a:r>
              <a:rPr lang="de-DE" b="1" dirty="0"/>
              <a:t> </a:t>
            </a:r>
            <a:r>
              <a:rPr lang="de-DE" b="1" dirty="0" err="1"/>
              <a:t>sunt</a:t>
            </a:r>
            <a:r>
              <a:rPr lang="de-DE" b="1" dirty="0"/>
              <a:t>: </a:t>
            </a:r>
            <a:r>
              <a:rPr lang="de-DE" b="1" dirty="0" err="1"/>
              <a:t>doamna</a:t>
            </a:r>
            <a:r>
              <a:rPr lang="de-DE" b="1" dirty="0"/>
              <a:t> Dorsch</a:t>
            </a:r>
            <a:r>
              <a:rPr lang="en-US" b="1" dirty="0"/>
              <a:t> </a:t>
            </a:r>
            <a:r>
              <a:rPr lang="en-US" b="1" dirty="0" err="1"/>
              <a:t>și</a:t>
            </a:r>
            <a:r>
              <a:rPr lang="de-DE" b="1" dirty="0"/>
              <a:t> </a:t>
            </a:r>
            <a:r>
              <a:rPr lang="de-DE" b="1" dirty="0" err="1"/>
              <a:t>doamna</a:t>
            </a:r>
            <a:r>
              <a:rPr lang="de-DE" b="1" dirty="0"/>
              <a:t> Schipper.</a:t>
            </a:r>
            <a:endParaRPr lang="de-DE" dirty="0"/>
          </a:p>
          <a:p>
            <a:pPr marL="0" indent="0">
              <a:buNone/>
            </a:pPr>
            <a:r>
              <a:rPr lang="de-DE" dirty="0" err="1"/>
              <a:t>Doamna</a:t>
            </a:r>
            <a:r>
              <a:rPr lang="de-DE" dirty="0"/>
              <a:t> Dorsch </a:t>
            </a:r>
            <a:r>
              <a:rPr lang="de-DE" dirty="0" err="1"/>
              <a:t>este</a:t>
            </a:r>
            <a:r>
              <a:rPr lang="de-DE" dirty="0"/>
              <a:t> </a:t>
            </a:r>
            <a:r>
              <a:rPr lang="de-DE" dirty="0" err="1"/>
              <a:t>directorul</a:t>
            </a:r>
            <a:r>
              <a:rPr lang="de-DE" dirty="0"/>
              <a:t> </a:t>
            </a:r>
            <a:r>
              <a:rPr lang="de-DE" dirty="0" err="1"/>
              <a:t>nostru</a:t>
            </a:r>
            <a:r>
              <a:rPr lang="de-DE" dirty="0"/>
              <a:t>, </a:t>
            </a:r>
            <a:r>
              <a:rPr lang="de-DE" dirty="0" err="1"/>
              <a:t>iar</a:t>
            </a:r>
            <a:r>
              <a:rPr lang="de-DE" dirty="0"/>
              <a:t> </a:t>
            </a:r>
            <a:r>
              <a:rPr lang="de-DE" dirty="0" err="1"/>
              <a:t>doamna</a:t>
            </a:r>
            <a:r>
              <a:rPr lang="de-DE" dirty="0"/>
              <a:t> Schipper </a:t>
            </a:r>
            <a:r>
              <a:rPr lang="de-DE" dirty="0" err="1"/>
              <a:t>este</a:t>
            </a:r>
            <a:r>
              <a:rPr lang="de-DE" dirty="0"/>
              <a:t> </a:t>
            </a:r>
            <a:r>
              <a:rPr lang="de-DE" dirty="0" err="1"/>
              <a:t>vicepreședinta</a:t>
            </a:r>
            <a:r>
              <a:rPr lang="de-DE" dirty="0"/>
              <a:t>. </a:t>
            </a:r>
            <a:r>
              <a:rPr lang="de-DE" dirty="0" err="1"/>
              <a:t>Ele</a:t>
            </a:r>
            <a:r>
              <a:rPr lang="de-DE" dirty="0"/>
              <a:t> </a:t>
            </a:r>
            <a:r>
              <a:rPr lang="de-DE" dirty="0" err="1"/>
              <a:t>semneaza</a:t>
            </a:r>
            <a:r>
              <a:rPr lang="de-DE" dirty="0"/>
              <a:t> </a:t>
            </a:r>
            <a:r>
              <a:rPr lang="it-IT" dirty="0" err="1"/>
              <a:t>documente</a:t>
            </a:r>
            <a:r>
              <a:rPr lang="it-IT" dirty="0"/>
              <a:t>, s</a:t>
            </a:r>
            <a:r>
              <a:rPr lang="de-DE" dirty="0"/>
              <a:t>i </a:t>
            </a:r>
            <a:r>
              <a:rPr lang="de-DE" dirty="0" err="1"/>
              <a:t>vorbesc</a:t>
            </a:r>
            <a:r>
              <a:rPr lang="de-DE" dirty="0"/>
              <a:t> </a:t>
            </a:r>
            <a:r>
              <a:rPr lang="de-DE" dirty="0" err="1"/>
              <a:t>cu</a:t>
            </a:r>
            <a:r>
              <a:rPr lang="de-DE" dirty="0"/>
              <a:t> </a:t>
            </a:r>
            <a:r>
              <a:rPr lang="de-DE" dirty="0" err="1"/>
              <a:t>părinții</a:t>
            </a:r>
            <a:r>
              <a:rPr lang="de-DE" dirty="0"/>
              <a:t> </a:t>
            </a:r>
            <a:r>
              <a:rPr lang="de-DE" dirty="0" err="1"/>
              <a:t>și</a:t>
            </a:r>
            <a:r>
              <a:rPr lang="de-DE" dirty="0"/>
              <a:t> </a:t>
            </a:r>
            <a:r>
              <a:rPr lang="de-DE" dirty="0" err="1"/>
              <a:t>cu</a:t>
            </a:r>
            <a:r>
              <a:rPr lang="de-DE" dirty="0"/>
              <a:t> </a:t>
            </a:r>
            <a:r>
              <a:rPr lang="de-DE" dirty="0" err="1"/>
              <a:t>școlarii</a:t>
            </a:r>
            <a:r>
              <a:rPr lang="de-DE" dirty="0"/>
              <a:t>. </a:t>
            </a:r>
            <a:r>
              <a:rPr lang="de-DE" dirty="0" err="1"/>
              <a:t>Organizeaza</a:t>
            </a:r>
            <a:r>
              <a:rPr lang="de-DE" dirty="0"/>
              <a:t> </a:t>
            </a:r>
            <a:r>
              <a:rPr lang="nl-NL" dirty="0"/>
              <a:t>conferin</a:t>
            </a:r>
            <a:r>
              <a:rPr lang="de-DE" dirty="0" err="1"/>
              <a:t>țe</a:t>
            </a:r>
            <a:r>
              <a:rPr lang="de-DE" dirty="0"/>
              <a:t> </a:t>
            </a:r>
            <a:r>
              <a:rPr lang="de-DE" dirty="0" err="1"/>
              <a:t>pentru</a:t>
            </a:r>
            <a:r>
              <a:rPr lang="de-DE" dirty="0"/>
              <a:t> </a:t>
            </a:r>
            <a:r>
              <a:rPr lang="de-DE" dirty="0" err="1"/>
              <a:t>profesori</a:t>
            </a:r>
            <a:r>
              <a:rPr lang="de-DE" dirty="0"/>
              <a:t> si </a:t>
            </a:r>
            <a:r>
              <a:rPr lang="de-DE" dirty="0" err="1"/>
              <a:t>scrie</a:t>
            </a:r>
            <a:r>
              <a:rPr lang="de-DE" dirty="0"/>
              <a:t> </a:t>
            </a:r>
            <a:r>
              <a:rPr lang="de-DE" dirty="0" err="1"/>
              <a:t>programe</a:t>
            </a:r>
            <a:r>
              <a:rPr lang="de-DE" dirty="0"/>
              <a:t>, </a:t>
            </a:r>
            <a:r>
              <a:rPr lang="de-DE" dirty="0" err="1"/>
              <a:t>astfel</a:t>
            </a:r>
            <a:r>
              <a:rPr lang="de-DE" dirty="0"/>
              <a:t> </a:t>
            </a:r>
            <a:r>
              <a:rPr lang="de-DE" dirty="0" err="1"/>
              <a:t>încât</a:t>
            </a:r>
            <a:r>
              <a:rPr lang="de-DE" dirty="0"/>
              <a:t> tot </a:t>
            </a:r>
            <a:r>
              <a:rPr lang="de-DE" dirty="0" err="1"/>
              <a:t>ceea</a:t>
            </a:r>
            <a:r>
              <a:rPr lang="de-DE" dirty="0"/>
              <a:t> </a:t>
            </a:r>
            <a:r>
              <a:rPr lang="de-DE" dirty="0" err="1"/>
              <a:t>ce</a:t>
            </a:r>
            <a:r>
              <a:rPr lang="de-DE" dirty="0"/>
              <a:t> </a:t>
            </a:r>
            <a:r>
              <a:rPr lang="de-DE" dirty="0" err="1"/>
              <a:t>este</a:t>
            </a:r>
            <a:r>
              <a:rPr lang="de-DE" dirty="0"/>
              <a:t> </a:t>
            </a:r>
            <a:r>
              <a:rPr lang="de-DE" dirty="0" err="1"/>
              <a:t>important</a:t>
            </a:r>
            <a:r>
              <a:rPr lang="de-DE" dirty="0"/>
              <a:t> </a:t>
            </a:r>
            <a:r>
              <a:rPr lang="de-DE" dirty="0" err="1"/>
              <a:t>pentru</a:t>
            </a:r>
            <a:r>
              <a:rPr lang="de-DE" dirty="0"/>
              <a:t> o </a:t>
            </a:r>
            <a:r>
              <a:rPr lang="de-DE" dirty="0" err="1"/>
              <a:t>școală</a:t>
            </a:r>
            <a:r>
              <a:rPr lang="de-DE" dirty="0"/>
              <a:t> </a:t>
            </a:r>
            <a:r>
              <a:rPr lang="de-DE" dirty="0" err="1"/>
              <a:t>este</a:t>
            </a:r>
            <a:r>
              <a:rPr lang="de-DE" dirty="0"/>
              <a:t> </a:t>
            </a:r>
            <a:r>
              <a:rPr lang="de-DE" dirty="0" err="1"/>
              <a:t>organizat</a:t>
            </a:r>
            <a:r>
              <a:rPr lang="de-DE" dirty="0"/>
              <a:t> de </a:t>
            </a:r>
            <a:r>
              <a:rPr lang="de-DE" dirty="0" err="1"/>
              <a:t>ele</a:t>
            </a:r>
            <a:r>
              <a:rPr lang="de-DE" dirty="0"/>
              <a:t>.</a:t>
            </a:r>
          </a:p>
          <a:p>
            <a:pPr marL="0" indent="0">
              <a:buNone/>
            </a:pPr>
            <a:endParaRPr lang="de-DE" dirty="0"/>
          </a:p>
        </p:txBody>
      </p:sp>
    </p:spTree>
    <p:extLst>
      <p:ext uri="{BB962C8B-B14F-4D97-AF65-F5344CB8AC3E}">
        <p14:creationId xmlns:p14="http://schemas.microsoft.com/office/powerpoint/2010/main" val="511397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Ingrijitorul</a:t>
            </a:r>
            <a:r>
              <a:rPr lang="de-DE" b="1" dirty="0"/>
              <a:t> </a:t>
            </a:r>
            <a:r>
              <a:rPr lang="de-DE" b="1" dirty="0" err="1"/>
              <a:t>scoli</a:t>
            </a:r>
            <a:r>
              <a:rPr lang="de-DE" b="1" dirty="0"/>
              <a:t>: </a:t>
            </a:r>
            <a:r>
              <a:rPr lang="de-DE" b="1" dirty="0" err="1"/>
              <a:t>Domnul</a:t>
            </a:r>
            <a:r>
              <a:rPr lang="de-DE" b="1" dirty="0"/>
              <a:t> </a:t>
            </a:r>
            <a:r>
              <a:rPr lang="de-DE" b="1" dirty="0" err="1"/>
              <a:t>dobring</a:t>
            </a:r>
            <a:endParaRPr lang="de-DE" dirty="0"/>
          </a:p>
          <a:p>
            <a:pPr marL="0" indent="0">
              <a:buNone/>
            </a:pPr>
            <a:r>
              <a:rPr lang="de-DE" dirty="0" err="1"/>
              <a:t>Ingrijitorul</a:t>
            </a:r>
            <a:r>
              <a:rPr lang="de-DE" dirty="0"/>
              <a:t> </a:t>
            </a:r>
            <a:r>
              <a:rPr lang="de-DE" dirty="0" err="1"/>
              <a:t>organizează</a:t>
            </a:r>
            <a:r>
              <a:rPr lang="de-DE" dirty="0"/>
              <a:t> </a:t>
            </a:r>
            <a:r>
              <a:rPr lang="de-DE" dirty="0" err="1"/>
              <a:t>totul</a:t>
            </a:r>
            <a:r>
              <a:rPr lang="de-DE" dirty="0"/>
              <a:t> </a:t>
            </a:r>
            <a:r>
              <a:rPr lang="de-DE" dirty="0" err="1"/>
              <a:t>în</a:t>
            </a:r>
            <a:r>
              <a:rPr lang="de-DE" dirty="0"/>
              <a:t> </a:t>
            </a:r>
            <a:r>
              <a:rPr lang="de-DE" dirty="0" err="1"/>
              <a:t>școală</a:t>
            </a:r>
            <a:r>
              <a:rPr lang="de-DE" dirty="0"/>
              <a:t>. El </a:t>
            </a:r>
            <a:r>
              <a:rPr lang="de-DE" dirty="0" err="1"/>
              <a:t>repara</a:t>
            </a:r>
            <a:r>
              <a:rPr lang="de-DE" dirty="0"/>
              <a:t> </a:t>
            </a:r>
            <a:r>
              <a:rPr lang="de-DE" dirty="0" err="1"/>
              <a:t>ceea</a:t>
            </a:r>
            <a:r>
              <a:rPr lang="de-DE" dirty="0"/>
              <a:t> </a:t>
            </a:r>
            <a:r>
              <a:rPr lang="de-DE" dirty="0" err="1"/>
              <a:t>ce</a:t>
            </a:r>
            <a:r>
              <a:rPr lang="de-DE" dirty="0"/>
              <a:t> </a:t>
            </a:r>
            <a:r>
              <a:rPr lang="de-DE" dirty="0" err="1"/>
              <a:t>este</a:t>
            </a:r>
            <a:r>
              <a:rPr lang="de-DE" dirty="0"/>
              <a:t> </a:t>
            </a:r>
            <a:r>
              <a:rPr lang="de-DE" dirty="0" err="1"/>
              <a:t>rupt</a:t>
            </a:r>
            <a:r>
              <a:rPr lang="de-DE" dirty="0"/>
              <a:t> sau nu </a:t>
            </a:r>
            <a:r>
              <a:rPr lang="de-DE" dirty="0" err="1"/>
              <a:t>funcționează</a:t>
            </a:r>
            <a:r>
              <a:rPr lang="de-DE" dirty="0"/>
              <a:t> </a:t>
            </a:r>
            <a:r>
              <a:rPr lang="de-DE" dirty="0" err="1"/>
              <a:t>corect</a:t>
            </a:r>
            <a:r>
              <a:rPr lang="de-DE" dirty="0"/>
              <a:t>. De </a:t>
            </a:r>
            <a:r>
              <a:rPr lang="de-DE" dirty="0" err="1"/>
              <a:t>asemenea</a:t>
            </a:r>
            <a:r>
              <a:rPr lang="de-DE" dirty="0"/>
              <a:t>, se </a:t>
            </a:r>
            <a:r>
              <a:rPr lang="de-DE" dirty="0" err="1"/>
              <a:t>asigură</a:t>
            </a:r>
            <a:r>
              <a:rPr lang="de-DE" dirty="0"/>
              <a:t> </a:t>
            </a:r>
            <a:r>
              <a:rPr lang="de-DE" dirty="0" err="1"/>
              <a:t>că</a:t>
            </a:r>
            <a:r>
              <a:rPr lang="de-DE" dirty="0"/>
              <a:t> </a:t>
            </a:r>
            <a:r>
              <a:rPr lang="de-DE" dirty="0" err="1"/>
              <a:t>școala</a:t>
            </a:r>
            <a:r>
              <a:rPr lang="de-DE" dirty="0"/>
              <a:t> </a:t>
            </a:r>
            <a:r>
              <a:rPr lang="de-DE" dirty="0" err="1"/>
              <a:t>noastră</a:t>
            </a:r>
            <a:r>
              <a:rPr lang="de-DE" dirty="0"/>
              <a:t> </a:t>
            </a:r>
            <a:r>
              <a:rPr lang="de-DE" dirty="0" err="1"/>
              <a:t>rămâne</a:t>
            </a:r>
            <a:r>
              <a:rPr lang="de-DE" dirty="0"/>
              <a:t> </a:t>
            </a:r>
            <a:r>
              <a:rPr lang="de-DE" dirty="0" err="1"/>
              <a:t>prin</a:t>
            </a:r>
            <a:r>
              <a:rPr lang="de-DE" dirty="0"/>
              <a:t> </a:t>
            </a:r>
            <a:r>
              <a:rPr lang="de-DE" dirty="0" err="1"/>
              <a:t>tăierea</a:t>
            </a:r>
            <a:r>
              <a:rPr lang="de-DE" dirty="0"/>
              <a:t> </a:t>
            </a:r>
            <a:r>
              <a:rPr lang="de-DE" dirty="0" err="1"/>
              <a:t>gazonului</a:t>
            </a:r>
            <a:r>
              <a:rPr lang="de-DE" dirty="0"/>
              <a:t> </a:t>
            </a:r>
            <a:r>
              <a:rPr lang="de-DE" dirty="0" err="1"/>
              <a:t>și</a:t>
            </a:r>
            <a:r>
              <a:rPr lang="de-DE" dirty="0"/>
              <a:t> a </a:t>
            </a:r>
            <a:r>
              <a:rPr lang="de-DE" dirty="0" err="1"/>
              <a:t>gardurilor</a:t>
            </a:r>
            <a:r>
              <a:rPr lang="de-DE" dirty="0"/>
              <a:t> vii </a:t>
            </a:r>
            <a:r>
              <a:rPr lang="de-DE" dirty="0" err="1"/>
              <a:t>și</a:t>
            </a:r>
            <a:r>
              <a:rPr lang="de-DE" dirty="0"/>
              <a:t> </a:t>
            </a:r>
            <a:r>
              <a:rPr lang="de-DE" dirty="0" err="1"/>
              <a:t>verifică</a:t>
            </a:r>
            <a:r>
              <a:rPr lang="de-DE" dirty="0"/>
              <a:t> </a:t>
            </a:r>
            <a:r>
              <a:rPr lang="de-DE" dirty="0" err="1"/>
              <a:t>regulat</a:t>
            </a:r>
            <a:r>
              <a:rPr lang="de-DE" dirty="0"/>
              <a:t> </a:t>
            </a:r>
            <a:r>
              <a:rPr lang="de-DE" dirty="0" err="1"/>
              <a:t>dacă</a:t>
            </a:r>
            <a:r>
              <a:rPr lang="de-DE" dirty="0"/>
              <a:t> </a:t>
            </a:r>
            <a:r>
              <a:rPr lang="de-DE" dirty="0" err="1"/>
              <a:t>totul</a:t>
            </a:r>
            <a:r>
              <a:rPr lang="de-DE" dirty="0"/>
              <a:t> </a:t>
            </a:r>
            <a:r>
              <a:rPr lang="de-DE" dirty="0" err="1"/>
              <a:t>este</a:t>
            </a:r>
            <a:r>
              <a:rPr lang="de-DE" dirty="0"/>
              <a:t> </a:t>
            </a:r>
            <a:r>
              <a:rPr lang="de-DE" dirty="0" err="1"/>
              <a:t>în</a:t>
            </a:r>
            <a:r>
              <a:rPr lang="de-DE" dirty="0"/>
              <a:t> </a:t>
            </a:r>
            <a:r>
              <a:rPr lang="de-DE" dirty="0" err="1"/>
              <a:t>ordine</a:t>
            </a:r>
            <a:r>
              <a:rPr lang="de-DE" dirty="0"/>
              <a:t>.</a:t>
            </a:r>
          </a:p>
          <a:p>
            <a:pPr marL="0" indent="0">
              <a:buNone/>
            </a:pPr>
            <a:r>
              <a:rPr lang="de-DE" dirty="0"/>
              <a:t> </a:t>
            </a:r>
          </a:p>
          <a:p>
            <a:pPr marL="0" indent="0">
              <a:buNone/>
            </a:pPr>
            <a:r>
              <a:rPr lang="de-DE" b="1" dirty="0" err="1"/>
              <a:t>Doamna</a:t>
            </a:r>
            <a:r>
              <a:rPr lang="de-DE" b="1" dirty="0"/>
              <a:t> </a:t>
            </a:r>
            <a:r>
              <a:rPr lang="de-DE" b="1" dirty="0" err="1"/>
              <a:t>secretara</a:t>
            </a:r>
            <a:r>
              <a:rPr lang="de-DE" b="1" dirty="0"/>
              <a:t> </a:t>
            </a:r>
            <a:r>
              <a:rPr lang="de-DE" b="1" dirty="0" err="1"/>
              <a:t>Briones</a:t>
            </a:r>
            <a:endParaRPr lang="de-DE" dirty="0"/>
          </a:p>
          <a:p>
            <a:pPr marL="0" indent="0">
              <a:buNone/>
            </a:pPr>
            <a:r>
              <a:rPr lang="de-DE" dirty="0" err="1"/>
              <a:t>Doamna</a:t>
            </a:r>
            <a:r>
              <a:rPr lang="de-DE" dirty="0"/>
              <a:t> </a:t>
            </a:r>
            <a:r>
              <a:rPr lang="de-DE" dirty="0" err="1"/>
              <a:t>Briones</a:t>
            </a:r>
            <a:r>
              <a:rPr lang="de-DE" dirty="0"/>
              <a:t> </a:t>
            </a:r>
            <a:r>
              <a:rPr lang="fr-FR" dirty="0"/>
              <a:t>este la </a:t>
            </a:r>
            <a:r>
              <a:rPr lang="de-DE" dirty="0" err="1"/>
              <a:t>școala</a:t>
            </a:r>
            <a:r>
              <a:rPr lang="de-DE" dirty="0"/>
              <a:t> </a:t>
            </a:r>
            <a:r>
              <a:rPr lang="de-DE" dirty="0" err="1"/>
              <a:t>noastră</a:t>
            </a:r>
            <a:r>
              <a:rPr lang="de-DE" dirty="0"/>
              <a:t> de 20 de </a:t>
            </a:r>
            <a:r>
              <a:rPr lang="de-DE" dirty="0" err="1"/>
              <a:t>ani</a:t>
            </a:r>
            <a:r>
              <a:rPr lang="de-DE" dirty="0"/>
              <a:t>. </a:t>
            </a:r>
            <a:r>
              <a:rPr lang="de-DE" dirty="0" err="1"/>
              <a:t>în</a:t>
            </a:r>
            <a:r>
              <a:rPr lang="de-DE" dirty="0"/>
              <a:t> </a:t>
            </a:r>
            <a:r>
              <a:rPr lang="de-DE" dirty="0" err="1"/>
              <a:t>același</a:t>
            </a:r>
            <a:r>
              <a:rPr lang="de-DE" dirty="0"/>
              <a:t> </a:t>
            </a:r>
            <a:r>
              <a:rPr lang="de-DE" dirty="0" err="1"/>
              <a:t>timp</a:t>
            </a:r>
            <a:r>
              <a:rPr lang="de-DE" dirty="0"/>
              <a:t>, </a:t>
            </a:r>
            <a:r>
              <a:rPr lang="de-DE" dirty="0" err="1"/>
              <a:t>lucrați</a:t>
            </a:r>
            <a:r>
              <a:rPr lang="de-DE" dirty="0"/>
              <a:t> </a:t>
            </a:r>
            <a:r>
              <a:rPr lang="de-DE" dirty="0" err="1"/>
              <a:t>în</a:t>
            </a:r>
            <a:r>
              <a:rPr lang="de-DE" dirty="0"/>
              <a:t> </a:t>
            </a:r>
            <a:r>
              <a:rPr lang="de-DE" dirty="0" err="1"/>
              <a:t>două</a:t>
            </a:r>
            <a:r>
              <a:rPr lang="de-DE" dirty="0"/>
              <a:t> ș</a:t>
            </a:r>
            <a:r>
              <a:rPr lang="pt-PT" dirty="0"/>
              <a:t>coli. Ea este </a:t>
            </a:r>
            <a:r>
              <a:rPr lang="de-DE" dirty="0" err="1"/>
              <a:t>întotdeauna</a:t>
            </a:r>
            <a:r>
              <a:rPr lang="de-DE" dirty="0"/>
              <a:t> </a:t>
            </a:r>
            <a:r>
              <a:rPr lang="de-DE" dirty="0" err="1"/>
              <a:t>în</a:t>
            </a:r>
            <a:r>
              <a:rPr lang="de-DE" dirty="0"/>
              <a:t> </a:t>
            </a:r>
            <a:r>
              <a:rPr lang="de-DE" dirty="0" err="1"/>
              <a:t>zilele</a:t>
            </a:r>
            <a:r>
              <a:rPr lang="de-DE" dirty="0"/>
              <a:t> de </a:t>
            </a:r>
            <a:r>
              <a:rPr lang="de-DE" dirty="0" err="1"/>
              <a:t>luni</a:t>
            </a:r>
            <a:r>
              <a:rPr lang="de-DE" dirty="0"/>
              <a:t>, </a:t>
            </a:r>
            <a:r>
              <a:rPr lang="de-DE" dirty="0" err="1"/>
              <a:t>miercuri</a:t>
            </a:r>
            <a:r>
              <a:rPr lang="de-DE" dirty="0"/>
              <a:t> </a:t>
            </a:r>
            <a:r>
              <a:rPr lang="de-DE" dirty="0" err="1"/>
              <a:t>și</a:t>
            </a:r>
            <a:r>
              <a:rPr lang="de-DE" dirty="0"/>
              <a:t> </a:t>
            </a:r>
            <a:r>
              <a:rPr lang="de-DE" dirty="0" err="1"/>
              <a:t>joi</a:t>
            </a:r>
            <a:r>
              <a:rPr lang="de-DE" dirty="0"/>
              <a:t>, de la 9 la 15. </a:t>
            </a:r>
            <a:r>
              <a:rPr lang="de-DE" dirty="0" err="1"/>
              <a:t>face</a:t>
            </a:r>
            <a:r>
              <a:rPr lang="de-DE" dirty="0"/>
              <a:t> </a:t>
            </a:r>
            <a:r>
              <a:rPr lang="de-DE" dirty="0" err="1"/>
              <a:t>birocrația</a:t>
            </a:r>
            <a:r>
              <a:rPr lang="de-DE" dirty="0"/>
              <a:t> </a:t>
            </a:r>
            <a:r>
              <a:rPr lang="de-DE" dirty="0" err="1"/>
              <a:t>noastră</a:t>
            </a:r>
            <a:r>
              <a:rPr lang="de-DE" dirty="0"/>
              <a:t> </a:t>
            </a:r>
            <a:r>
              <a:rPr lang="de-DE" dirty="0" err="1"/>
              <a:t>precum</a:t>
            </a:r>
            <a:r>
              <a:rPr lang="de-DE" dirty="0"/>
              <a:t> </a:t>
            </a:r>
            <a:r>
              <a:rPr lang="de-DE" dirty="0" err="1"/>
              <a:t>schokotiket-ul</a:t>
            </a:r>
            <a:r>
              <a:rPr lang="de-DE" dirty="0"/>
              <a:t> de la job-</a:t>
            </a:r>
            <a:r>
              <a:rPr lang="de-DE" dirty="0" err="1"/>
              <a:t>carenter</a:t>
            </a:r>
            <a:r>
              <a:rPr lang="de-DE" dirty="0"/>
              <a:t>, </a:t>
            </a:r>
            <a:r>
              <a:rPr lang="de-DE" dirty="0" err="1"/>
              <a:t>înscrierea</a:t>
            </a:r>
            <a:r>
              <a:rPr lang="de-DE" dirty="0"/>
              <a:t> la </a:t>
            </a:r>
            <a:r>
              <a:rPr lang="de-DE" dirty="0" err="1"/>
              <a:t>școală</a:t>
            </a:r>
            <a:r>
              <a:rPr lang="de-DE" dirty="0"/>
              <a:t> </a:t>
            </a:r>
            <a:r>
              <a:rPr lang="de-DE" dirty="0" err="1"/>
              <a:t>și</a:t>
            </a:r>
            <a:r>
              <a:rPr lang="de-DE" dirty="0"/>
              <a:t>, de </a:t>
            </a:r>
            <a:r>
              <a:rPr lang="de-DE" dirty="0" err="1"/>
              <a:t>asemenea</a:t>
            </a:r>
            <a:r>
              <a:rPr lang="de-DE" dirty="0"/>
              <a:t>, </a:t>
            </a:r>
            <a:r>
              <a:rPr lang="de-DE" dirty="0" err="1"/>
              <a:t>dezabonarea</a:t>
            </a:r>
            <a:r>
              <a:rPr lang="de-DE" dirty="0"/>
              <a:t> de la </a:t>
            </a:r>
            <a:r>
              <a:rPr lang="de-DE" dirty="0" err="1"/>
              <a:t>absolvirea</a:t>
            </a:r>
            <a:r>
              <a:rPr lang="de-DE" dirty="0"/>
              <a:t> </a:t>
            </a:r>
            <a:r>
              <a:rPr lang="de-DE" dirty="0" err="1"/>
              <a:t>școlii</a:t>
            </a:r>
            <a:r>
              <a:rPr lang="de-DE" dirty="0"/>
              <a:t> </a:t>
            </a:r>
            <a:r>
              <a:rPr lang="de-DE" dirty="0" err="1"/>
              <a:t>și</a:t>
            </a:r>
            <a:r>
              <a:rPr lang="de-DE" dirty="0"/>
              <a:t> </a:t>
            </a:r>
            <a:r>
              <a:rPr lang="de-DE" dirty="0" err="1"/>
              <a:t>multe</a:t>
            </a:r>
            <a:r>
              <a:rPr lang="de-DE" dirty="0"/>
              <a:t> </a:t>
            </a:r>
            <a:r>
              <a:rPr lang="de-DE" dirty="0" err="1"/>
              <a:t>altele</a:t>
            </a:r>
            <a:r>
              <a:rPr lang="de-DE" dirty="0"/>
              <a:t>. de </a:t>
            </a:r>
            <a:r>
              <a:rPr lang="de-DE" dirty="0" err="1"/>
              <a:t>asemenea</a:t>
            </a:r>
            <a:r>
              <a:rPr lang="de-DE" dirty="0"/>
              <a:t>, </a:t>
            </a:r>
            <a:r>
              <a:rPr lang="de-DE" dirty="0" err="1"/>
              <a:t>este</a:t>
            </a:r>
            <a:r>
              <a:rPr lang="de-DE" dirty="0"/>
              <a:t> </a:t>
            </a:r>
            <a:r>
              <a:rPr lang="de-DE" dirty="0" err="1"/>
              <a:t>foarte</a:t>
            </a:r>
            <a:r>
              <a:rPr lang="de-DE" dirty="0"/>
              <a:t> </a:t>
            </a:r>
            <a:r>
              <a:rPr lang="de-DE" dirty="0" err="1"/>
              <a:t>drăguță</a:t>
            </a:r>
            <a:r>
              <a:rPr lang="de-DE" dirty="0"/>
              <a:t> </a:t>
            </a:r>
            <a:r>
              <a:rPr lang="de-DE" dirty="0" err="1"/>
              <a:t>cu</a:t>
            </a:r>
            <a:r>
              <a:rPr lang="de-DE" dirty="0"/>
              <a:t> </a:t>
            </a:r>
            <a:r>
              <a:rPr lang="de-DE" dirty="0" err="1"/>
              <a:t>noi</a:t>
            </a:r>
            <a:r>
              <a:rPr lang="de-DE" dirty="0"/>
              <a:t>.</a:t>
            </a:r>
          </a:p>
          <a:p>
            <a:pPr marL="0" indent="0">
              <a:buNone/>
            </a:pPr>
            <a:r>
              <a:rPr lang="de-DE" dirty="0"/>
              <a:t> </a:t>
            </a:r>
          </a:p>
          <a:p>
            <a:pPr marL="0" indent="0">
              <a:buNone/>
            </a:pPr>
            <a:r>
              <a:rPr lang="de-DE" b="1" dirty="0" err="1"/>
              <a:t>Profesoare</a:t>
            </a:r>
            <a:r>
              <a:rPr lang="de-DE" b="1" dirty="0"/>
              <a:t> si </a:t>
            </a:r>
            <a:r>
              <a:rPr lang="de-DE" b="1" dirty="0" err="1"/>
              <a:t>profesor</a:t>
            </a:r>
            <a:endParaRPr lang="de-DE" dirty="0"/>
          </a:p>
          <a:p>
            <a:pPr marL="0" indent="0">
              <a:buNone/>
            </a:pPr>
            <a:r>
              <a:rPr lang="en-US" dirty="0" err="1"/>
              <a:t>În</a:t>
            </a:r>
            <a:r>
              <a:rPr lang="en-US" dirty="0"/>
              <a:t> </a:t>
            </a:r>
            <a:r>
              <a:rPr lang="en-US" dirty="0" err="1"/>
              <a:t>școala</a:t>
            </a:r>
            <a:r>
              <a:rPr lang="en-US" dirty="0"/>
              <a:t> </a:t>
            </a:r>
            <a:r>
              <a:rPr lang="en-US" dirty="0" err="1"/>
              <a:t>noastră</a:t>
            </a:r>
            <a:r>
              <a:rPr lang="en-US" dirty="0"/>
              <a:t> sunt 22 de </a:t>
            </a:r>
            <a:r>
              <a:rPr lang="de-DE" dirty="0" err="1"/>
              <a:t>profesoare</a:t>
            </a:r>
            <a:r>
              <a:rPr lang="de-DE" dirty="0"/>
              <a:t> </a:t>
            </a:r>
            <a:r>
              <a:rPr lang="en-US" dirty="0" err="1"/>
              <a:t>și</a:t>
            </a:r>
            <a:r>
              <a:rPr lang="en-US" dirty="0"/>
              <a:t> 6 </a:t>
            </a:r>
            <a:r>
              <a:rPr lang="en-US" dirty="0" err="1"/>
              <a:t>profesori</a:t>
            </a:r>
            <a:r>
              <a:rPr lang="en-US" dirty="0"/>
              <a:t>. Au </a:t>
            </a:r>
            <a:r>
              <a:rPr lang="en-US" dirty="0" err="1"/>
              <a:t>diferite</a:t>
            </a:r>
            <a:r>
              <a:rPr lang="en-US" dirty="0"/>
              <a:t> </a:t>
            </a:r>
            <a:r>
              <a:rPr lang="en-US" dirty="0" err="1"/>
              <a:t>subiecte</a:t>
            </a:r>
            <a:r>
              <a:rPr lang="en-US" dirty="0"/>
              <a:t> de </a:t>
            </a:r>
            <a:r>
              <a:rPr lang="en-US" dirty="0" err="1"/>
              <a:t>predat</a:t>
            </a:r>
            <a:r>
              <a:rPr lang="en-US" dirty="0"/>
              <a:t>. </a:t>
            </a:r>
            <a:r>
              <a:rPr lang="en-US" dirty="0" err="1"/>
              <a:t>Toate</a:t>
            </a:r>
            <a:r>
              <a:rPr lang="en-US" dirty="0"/>
              <a:t> sunt </a:t>
            </a:r>
            <a:r>
              <a:rPr lang="en-US" dirty="0" err="1"/>
              <a:t>foarte</a:t>
            </a:r>
            <a:r>
              <a:rPr lang="en-US" dirty="0"/>
              <a:t> </a:t>
            </a:r>
            <a:r>
              <a:rPr lang="en-US" dirty="0" err="1"/>
              <a:t>drăguțe</a:t>
            </a:r>
            <a:r>
              <a:rPr lang="de-DE" dirty="0"/>
              <a:t>.</a:t>
            </a:r>
          </a:p>
          <a:p>
            <a:pPr marL="0" indent="0">
              <a:buNone/>
            </a:pPr>
            <a:endParaRPr lang="de-DE" dirty="0"/>
          </a:p>
        </p:txBody>
      </p:sp>
    </p:spTree>
    <p:extLst>
      <p:ext uri="{BB962C8B-B14F-4D97-AF65-F5344CB8AC3E}">
        <p14:creationId xmlns:p14="http://schemas.microsoft.com/office/powerpoint/2010/main" val="25809589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Oamenii</a:t>
            </a:r>
            <a:endParaRPr lang="de-DE" dirty="0"/>
          </a:p>
          <a:p>
            <a:pPr marL="0" indent="0">
              <a:buNone/>
            </a:pPr>
            <a:r>
              <a:rPr lang="de-DE" dirty="0" err="1"/>
              <a:t>Studentii</a:t>
            </a:r>
            <a:r>
              <a:rPr lang="de-DE" dirty="0"/>
              <a:t> Cidre</a:t>
            </a:r>
            <a:r>
              <a:rPr lang="en-US" dirty="0"/>
              <a:t> </a:t>
            </a:r>
            <a:r>
              <a:rPr lang="en-US" dirty="0" err="1"/>
              <a:t>mai</a:t>
            </a:r>
            <a:r>
              <a:rPr lang="en-US" dirty="0"/>
              <a:t> </a:t>
            </a:r>
            <a:r>
              <a:rPr lang="en-US" dirty="0" err="1"/>
              <a:t>importanți</a:t>
            </a:r>
            <a:r>
              <a:rPr lang="en-US" dirty="0"/>
              <a:t> </a:t>
            </a:r>
            <a:r>
              <a:rPr lang="en-US" dirty="0" err="1"/>
              <a:t>oameni</a:t>
            </a:r>
            <a:r>
              <a:rPr lang="en-US" dirty="0"/>
              <a:t> de la </a:t>
            </a:r>
            <a:r>
              <a:rPr lang="en-US" dirty="0" err="1"/>
              <a:t>școala</a:t>
            </a:r>
            <a:r>
              <a:rPr lang="en-US" dirty="0"/>
              <a:t> </a:t>
            </a:r>
            <a:r>
              <a:rPr lang="en-US" dirty="0" err="1"/>
              <a:t>noastră</a:t>
            </a:r>
            <a:r>
              <a:rPr lang="en-US" dirty="0"/>
              <a:t> sunt </a:t>
            </a:r>
            <a:r>
              <a:rPr lang="en-US" dirty="0" err="1"/>
              <a:t>desigur</a:t>
            </a:r>
            <a:r>
              <a:rPr lang="en-US" dirty="0"/>
              <a:t> </a:t>
            </a:r>
            <a:r>
              <a:rPr lang="en-US" dirty="0" err="1"/>
              <a:t>cei</a:t>
            </a:r>
            <a:r>
              <a:rPr lang="en-US" dirty="0"/>
              <a:t> 300 de </a:t>
            </a:r>
            <a:r>
              <a:rPr lang="en-US" dirty="0" err="1"/>
              <a:t>elevi</a:t>
            </a:r>
            <a:r>
              <a:rPr lang="de-DE" dirty="0"/>
              <a:t>.</a:t>
            </a:r>
          </a:p>
          <a:p>
            <a:pPr marL="0" indent="0">
              <a:buNone/>
            </a:pPr>
            <a:r>
              <a:rPr lang="de-DE" dirty="0" err="1"/>
              <a:t>Suntem</a:t>
            </a:r>
            <a:r>
              <a:rPr lang="de-DE" dirty="0"/>
              <a:t> </a:t>
            </a:r>
            <a:r>
              <a:rPr lang="de-DE" dirty="0" err="1"/>
              <a:t>în</a:t>
            </a:r>
            <a:r>
              <a:rPr lang="de-DE" dirty="0"/>
              <a:t> </a:t>
            </a:r>
            <a:r>
              <a:rPr lang="de-DE" dirty="0" err="1"/>
              <a:t>clasele</a:t>
            </a:r>
            <a:r>
              <a:rPr lang="de-DE" dirty="0"/>
              <a:t> 5 - 10 </a:t>
            </a:r>
            <a:r>
              <a:rPr lang="de-DE" dirty="0" err="1"/>
              <a:t>și</a:t>
            </a:r>
            <a:r>
              <a:rPr lang="de-DE" dirty="0"/>
              <a:t> </a:t>
            </a:r>
            <a:r>
              <a:rPr lang="de-DE" dirty="0" err="1"/>
              <a:t>există</a:t>
            </a:r>
            <a:r>
              <a:rPr lang="de-DE" dirty="0"/>
              <a:t> 2 </a:t>
            </a:r>
            <a:r>
              <a:rPr lang="de-DE" dirty="0" err="1"/>
              <a:t>clase</a:t>
            </a:r>
            <a:r>
              <a:rPr lang="de-DE" dirty="0"/>
              <a:t> </a:t>
            </a:r>
            <a:r>
              <a:rPr lang="de-DE" dirty="0" err="1"/>
              <a:t>în</a:t>
            </a:r>
            <a:r>
              <a:rPr lang="de-DE" dirty="0"/>
              <a:t> </a:t>
            </a:r>
            <a:r>
              <a:rPr lang="de-DE" dirty="0" err="1"/>
              <a:t>fiecare</a:t>
            </a:r>
            <a:r>
              <a:rPr lang="de-DE" dirty="0"/>
              <a:t> Gruppe. </a:t>
            </a:r>
            <a:r>
              <a:rPr lang="de-DE" dirty="0" err="1"/>
              <a:t>Numai</a:t>
            </a:r>
            <a:r>
              <a:rPr lang="de-DE" dirty="0"/>
              <a:t> </a:t>
            </a:r>
            <a:r>
              <a:rPr lang="de-DE" dirty="0" err="1"/>
              <a:t>anul</a:t>
            </a:r>
            <a:r>
              <a:rPr lang="de-DE" dirty="0"/>
              <a:t> 7 </a:t>
            </a:r>
            <a:r>
              <a:rPr lang="de-DE" dirty="0" err="1"/>
              <a:t>are</a:t>
            </a:r>
            <a:r>
              <a:rPr lang="de-DE" dirty="0"/>
              <a:t> 3 </a:t>
            </a:r>
            <a:r>
              <a:rPr lang="de-DE" dirty="0" err="1"/>
              <a:t>clase</a:t>
            </a:r>
            <a:r>
              <a:rPr lang="de-DE" dirty="0"/>
              <a:t>. </a:t>
            </a:r>
            <a:r>
              <a:rPr lang="de-DE" dirty="0" err="1"/>
              <a:t>Venim</a:t>
            </a:r>
            <a:r>
              <a:rPr lang="de-DE" dirty="0"/>
              <a:t> </a:t>
            </a:r>
            <a:r>
              <a:rPr lang="de-DE" dirty="0" err="1"/>
              <a:t>din</a:t>
            </a:r>
            <a:r>
              <a:rPr lang="de-DE" dirty="0"/>
              <a:t> </a:t>
            </a:r>
            <a:r>
              <a:rPr lang="de-DE" dirty="0" err="1"/>
              <a:t>multe</a:t>
            </a:r>
            <a:r>
              <a:rPr lang="de-DE" dirty="0"/>
              <a:t> </a:t>
            </a:r>
            <a:r>
              <a:rPr lang="de-DE" dirty="0" err="1"/>
              <a:t>țări</a:t>
            </a:r>
            <a:r>
              <a:rPr lang="de-DE" dirty="0"/>
              <a:t> </a:t>
            </a:r>
            <a:r>
              <a:rPr lang="de-DE" dirty="0" err="1"/>
              <a:t>diferite</a:t>
            </a:r>
            <a:r>
              <a:rPr lang="de-DE" dirty="0"/>
              <a:t> </a:t>
            </a:r>
            <a:r>
              <a:rPr lang="de-DE" dirty="0" err="1"/>
              <a:t>și</a:t>
            </a:r>
            <a:r>
              <a:rPr lang="de-DE" dirty="0"/>
              <a:t> </a:t>
            </a:r>
            <a:r>
              <a:rPr lang="de-DE" dirty="0" err="1"/>
              <a:t>vorbim</a:t>
            </a:r>
            <a:r>
              <a:rPr lang="de-DE" dirty="0"/>
              <a:t> </a:t>
            </a:r>
            <a:r>
              <a:rPr lang="de-DE" dirty="0" err="1"/>
              <a:t>multe</a:t>
            </a:r>
            <a:r>
              <a:rPr lang="de-DE" dirty="0"/>
              <a:t> </a:t>
            </a:r>
            <a:r>
              <a:rPr lang="de-DE" dirty="0" err="1"/>
              <a:t>limbi</a:t>
            </a:r>
            <a:r>
              <a:rPr lang="de-DE" dirty="0"/>
              <a:t>, </a:t>
            </a:r>
            <a:r>
              <a:rPr lang="de-DE" dirty="0" err="1"/>
              <a:t>așa</a:t>
            </a:r>
            <a:r>
              <a:rPr lang="de-DE" dirty="0"/>
              <a:t> </a:t>
            </a:r>
            <a:r>
              <a:rPr lang="de-DE" dirty="0" err="1"/>
              <a:t>că</a:t>
            </a:r>
            <a:r>
              <a:rPr lang="de-DE" dirty="0"/>
              <a:t> nu </a:t>
            </a:r>
            <a:r>
              <a:rPr lang="de-DE" dirty="0" err="1"/>
              <a:t>devine</a:t>
            </a:r>
            <a:r>
              <a:rPr lang="de-DE" dirty="0"/>
              <a:t> </a:t>
            </a:r>
            <a:r>
              <a:rPr lang="de-DE" dirty="0" err="1"/>
              <a:t>niciodată</a:t>
            </a:r>
            <a:r>
              <a:rPr lang="de-DE" dirty="0"/>
              <a:t> </a:t>
            </a:r>
            <a:r>
              <a:rPr lang="en-US" dirty="0" err="1"/>
              <a:t>plictisitor</a:t>
            </a:r>
            <a:r>
              <a:rPr lang="en-US" dirty="0"/>
              <a:t> </a:t>
            </a:r>
            <a:r>
              <a:rPr lang="en-US" dirty="0" err="1"/>
              <a:t>aici</a:t>
            </a:r>
            <a:r>
              <a:rPr lang="de-DE" dirty="0"/>
              <a:t>.</a:t>
            </a:r>
          </a:p>
          <a:p>
            <a:pPr marL="0" indent="0">
              <a:buNone/>
            </a:pPr>
            <a:r>
              <a:rPr lang="en-US" dirty="0"/>
              <a:t> </a:t>
            </a:r>
            <a:endParaRPr lang="de-DE" dirty="0"/>
          </a:p>
          <a:p>
            <a:pPr marL="0" indent="0">
              <a:buNone/>
            </a:pPr>
            <a:r>
              <a:rPr lang="de-DE" b="1" dirty="0" err="1"/>
              <a:t>Scoala</a:t>
            </a:r>
            <a:r>
              <a:rPr lang="de-DE" b="1" dirty="0"/>
              <a:t> </a:t>
            </a:r>
            <a:r>
              <a:rPr lang="de-DE" b="1" dirty="0" err="1"/>
              <a:t>noastra</a:t>
            </a:r>
            <a:endParaRPr lang="de-DE" dirty="0"/>
          </a:p>
          <a:p>
            <a:pPr marL="0" indent="0">
              <a:buNone/>
            </a:pPr>
            <a:r>
              <a:rPr lang="en-US" b="1" dirty="0"/>
              <a:t> </a:t>
            </a:r>
            <a:endParaRPr lang="de-DE" dirty="0"/>
          </a:p>
          <a:p>
            <a:pPr marL="0" indent="0">
              <a:buNone/>
            </a:pPr>
            <a:r>
              <a:rPr lang="en-US" b="1" dirty="0" err="1"/>
              <a:t>Caf</a:t>
            </a:r>
            <a:r>
              <a:rPr lang="fr-FR" b="1" dirty="0"/>
              <a:t>é</a:t>
            </a:r>
            <a:r>
              <a:rPr lang="en-US" b="1" dirty="0" err="1"/>
              <a:t>taria</a:t>
            </a:r>
            <a:endParaRPr lang="de-DE" dirty="0"/>
          </a:p>
          <a:p>
            <a:pPr marL="0" indent="0">
              <a:buNone/>
            </a:pPr>
            <a:r>
              <a:rPr lang="en-US" dirty="0" err="1"/>
              <a:t>Cafeneria</a:t>
            </a:r>
            <a:r>
              <a:rPr lang="en-US" dirty="0"/>
              <a:t> a </a:t>
            </a:r>
            <a:r>
              <a:rPr lang="en-US" dirty="0" err="1"/>
              <a:t>fost</a:t>
            </a:r>
            <a:r>
              <a:rPr lang="en-US" dirty="0"/>
              <a:t> recent </a:t>
            </a:r>
            <a:r>
              <a:rPr lang="en-US" dirty="0" err="1"/>
              <a:t>proiectată</a:t>
            </a:r>
            <a:r>
              <a:rPr lang="en-US" dirty="0"/>
              <a:t> </a:t>
            </a:r>
            <a:r>
              <a:rPr lang="en-US" dirty="0" err="1"/>
              <a:t>împreună</a:t>
            </a:r>
            <a:r>
              <a:rPr lang="en-US" dirty="0"/>
              <a:t> cu </a:t>
            </a:r>
            <a:r>
              <a:rPr lang="en-US" dirty="0" err="1"/>
              <a:t>câțiva</a:t>
            </a:r>
            <a:r>
              <a:rPr lang="en-US" dirty="0"/>
              <a:t> </a:t>
            </a:r>
            <a:r>
              <a:rPr lang="en-US" dirty="0" err="1"/>
              <a:t>studenți</a:t>
            </a:r>
            <a:r>
              <a:rPr lang="en-US" dirty="0"/>
              <a:t>. De </a:t>
            </a:r>
            <a:r>
              <a:rPr lang="en-US" dirty="0" err="1"/>
              <a:t>exemplu</a:t>
            </a:r>
            <a:r>
              <a:rPr lang="en-US" dirty="0"/>
              <a:t>, </a:t>
            </a:r>
            <a:r>
              <a:rPr lang="en-US" dirty="0" err="1"/>
              <a:t>elevii</a:t>
            </a:r>
            <a:r>
              <a:rPr lang="en-US" dirty="0"/>
              <a:t> din </a:t>
            </a:r>
            <a:r>
              <a:rPr lang="en-US" dirty="0" err="1"/>
              <a:t>clasa</a:t>
            </a:r>
            <a:r>
              <a:rPr lang="en-US" dirty="0"/>
              <a:t> a IX-a </a:t>
            </a:r>
            <a:r>
              <a:rPr lang="en-US" dirty="0" err="1"/>
              <a:t>și</a:t>
            </a:r>
            <a:r>
              <a:rPr lang="en-US" dirty="0"/>
              <a:t>-au </a:t>
            </a:r>
            <a:r>
              <a:rPr lang="en-US" dirty="0" err="1"/>
              <a:t>construit</a:t>
            </a:r>
            <a:r>
              <a:rPr lang="en-US" dirty="0"/>
              <a:t> </a:t>
            </a:r>
            <a:r>
              <a:rPr lang="en-US" dirty="0" err="1"/>
              <a:t>propriile</a:t>
            </a:r>
            <a:r>
              <a:rPr lang="en-US" dirty="0"/>
              <a:t> </a:t>
            </a:r>
            <a:r>
              <a:rPr lang="en-US" dirty="0" err="1"/>
              <a:t>bănci</a:t>
            </a:r>
            <a:r>
              <a:rPr lang="en-US" dirty="0"/>
              <a:t> </a:t>
            </a:r>
            <a:r>
              <a:rPr lang="en-US" dirty="0" err="1"/>
              <a:t>împreună</a:t>
            </a:r>
            <a:r>
              <a:rPr lang="en-US" dirty="0"/>
              <a:t> cu </a:t>
            </a:r>
            <a:r>
              <a:rPr lang="en-US" dirty="0" err="1"/>
              <a:t>asistentul</a:t>
            </a:r>
            <a:r>
              <a:rPr lang="en-US" dirty="0"/>
              <a:t> social. </a:t>
            </a:r>
            <a:r>
              <a:rPr lang="en-US" dirty="0" err="1"/>
              <a:t>Există</a:t>
            </a:r>
            <a:r>
              <a:rPr lang="en-US" dirty="0"/>
              <a:t>, de </a:t>
            </a:r>
            <a:r>
              <a:rPr lang="en-US" dirty="0" err="1"/>
              <a:t>asemenea</a:t>
            </a:r>
            <a:r>
              <a:rPr lang="en-US" dirty="0"/>
              <a:t>, </a:t>
            </a:r>
            <a:r>
              <a:rPr lang="de-DE" dirty="0" err="1"/>
              <a:t>Fotbal</a:t>
            </a:r>
            <a:r>
              <a:rPr lang="de-DE" dirty="0"/>
              <a:t> de </a:t>
            </a:r>
            <a:r>
              <a:rPr lang="de-DE" dirty="0" err="1"/>
              <a:t>masa</a:t>
            </a:r>
            <a:r>
              <a:rPr lang="de-DE" dirty="0"/>
              <a:t> </a:t>
            </a:r>
            <a:r>
              <a:rPr lang="en-US" dirty="0" err="1"/>
              <a:t>acolo</a:t>
            </a:r>
            <a:r>
              <a:rPr lang="en-US" dirty="0"/>
              <a:t>. </a:t>
            </a:r>
            <a:r>
              <a:rPr lang="en-US" dirty="0" err="1"/>
              <a:t>După</a:t>
            </a:r>
            <a:r>
              <a:rPr lang="en-US" dirty="0"/>
              <a:t> </a:t>
            </a:r>
            <a:r>
              <a:rPr lang="en-US" dirty="0" err="1"/>
              <a:t>lecția</a:t>
            </a:r>
            <a:r>
              <a:rPr lang="en-US" dirty="0"/>
              <a:t> a VI-a </a:t>
            </a:r>
            <a:r>
              <a:rPr lang="en-US" dirty="0" err="1"/>
              <a:t>elevii</a:t>
            </a:r>
            <a:r>
              <a:rPr lang="en-US" dirty="0"/>
              <a:t> </a:t>
            </a:r>
            <a:r>
              <a:rPr lang="en-US" dirty="0" err="1"/>
              <a:t>în</a:t>
            </a:r>
            <a:r>
              <a:rPr lang="en-US" dirty="0"/>
              <a:t> </a:t>
            </a:r>
            <a:r>
              <a:rPr lang="en-US" dirty="0" err="1"/>
              <a:t>grupuri</a:t>
            </a:r>
            <a:r>
              <a:rPr lang="en-US" dirty="0"/>
              <a:t> </a:t>
            </a:r>
            <a:r>
              <a:rPr lang="en-US" dirty="0" err="1"/>
              <a:t>mici</a:t>
            </a:r>
            <a:r>
              <a:rPr lang="en-US" dirty="0"/>
              <a:t> au </a:t>
            </a:r>
            <a:r>
              <a:rPr lang="en-US" dirty="0" err="1"/>
              <a:t>voie</a:t>
            </a:r>
            <a:r>
              <a:rPr lang="en-US" dirty="0"/>
              <a:t> </a:t>
            </a:r>
            <a:r>
              <a:rPr lang="en-US" dirty="0" err="1"/>
              <a:t>să</a:t>
            </a:r>
            <a:r>
              <a:rPr lang="en-US" dirty="0"/>
              <a:t> </a:t>
            </a:r>
            <a:r>
              <a:rPr lang="en-US" dirty="0" err="1"/>
              <a:t>stea</a:t>
            </a:r>
            <a:r>
              <a:rPr lang="en-US" dirty="0"/>
              <a:t> </a:t>
            </a:r>
            <a:r>
              <a:rPr lang="en-US" dirty="0" err="1"/>
              <a:t>în</a:t>
            </a:r>
            <a:r>
              <a:rPr lang="en-US" dirty="0"/>
              <a:t> ea. </a:t>
            </a:r>
            <a:r>
              <a:rPr lang="en-US" dirty="0" err="1"/>
              <a:t>În</a:t>
            </a:r>
            <a:r>
              <a:rPr lang="en-US" dirty="0"/>
              <a:t> plus, </a:t>
            </a:r>
            <a:r>
              <a:rPr lang="en-US" dirty="0" err="1"/>
              <a:t>apare</a:t>
            </a:r>
            <a:r>
              <a:rPr lang="en-US" dirty="0"/>
              <a:t> o </a:t>
            </a:r>
            <a:r>
              <a:rPr lang="en-US" dirty="0" err="1"/>
              <a:t>cafenea</a:t>
            </a:r>
            <a:r>
              <a:rPr lang="en-US" dirty="0"/>
              <a:t> </a:t>
            </a:r>
            <a:r>
              <a:rPr lang="en-US" dirty="0" err="1"/>
              <a:t>părinte</a:t>
            </a:r>
            <a:r>
              <a:rPr lang="en-US" dirty="0"/>
              <a:t> din </a:t>
            </a:r>
            <a:r>
              <a:rPr lang="en-US" dirty="0" err="1"/>
              <a:t>Caf</a:t>
            </a:r>
            <a:r>
              <a:rPr lang="it-IT" dirty="0"/>
              <a:t>è</a:t>
            </a:r>
            <a:r>
              <a:rPr lang="en-US" dirty="0" err="1"/>
              <a:t>taria</a:t>
            </a:r>
            <a:r>
              <a:rPr lang="en-US" dirty="0"/>
              <a:t>.</a:t>
            </a:r>
            <a:endParaRPr lang="de-DE" dirty="0"/>
          </a:p>
          <a:p>
            <a:pPr marL="0" indent="0">
              <a:buNone/>
            </a:pPr>
            <a:endParaRPr lang="de-DE" dirty="0"/>
          </a:p>
        </p:txBody>
      </p:sp>
    </p:spTree>
    <p:extLst>
      <p:ext uri="{BB962C8B-B14F-4D97-AF65-F5344CB8AC3E}">
        <p14:creationId xmlns:p14="http://schemas.microsoft.com/office/powerpoint/2010/main" val="4263587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10000"/>
          </a:bodyPr>
          <a:lstStyle/>
          <a:p>
            <a:pPr marL="0" indent="0">
              <a:buNone/>
            </a:pPr>
            <a:r>
              <a:rPr lang="de-DE" b="1" dirty="0" err="1"/>
              <a:t>Lectiile</a:t>
            </a:r>
            <a:r>
              <a:rPr lang="de-DE" b="1" dirty="0"/>
              <a:t> </a:t>
            </a:r>
            <a:r>
              <a:rPr lang="de-DE" b="1" dirty="0" err="1"/>
              <a:t>hsu</a:t>
            </a:r>
            <a:endParaRPr lang="de-DE" dirty="0"/>
          </a:p>
          <a:p>
            <a:pPr marL="0" indent="0">
              <a:buNone/>
            </a:pPr>
            <a:r>
              <a:rPr lang="en-US" dirty="0" err="1"/>
              <a:t>școala</a:t>
            </a:r>
            <a:r>
              <a:rPr lang="en-US" dirty="0"/>
              <a:t> </a:t>
            </a:r>
            <a:r>
              <a:rPr lang="en-US" dirty="0" err="1"/>
              <a:t>noastră</a:t>
            </a:r>
            <a:r>
              <a:rPr lang="en-US" dirty="0"/>
              <a:t> </a:t>
            </a:r>
            <a:r>
              <a:rPr lang="en-US" dirty="0" err="1"/>
              <a:t>oferă</a:t>
            </a:r>
            <a:r>
              <a:rPr lang="en-US" dirty="0"/>
              <a:t> </a:t>
            </a:r>
            <a:r>
              <a:rPr lang="en-US" dirty="0" err="1"/>
              <a:t>lecții</a:t>
            </a:r>
            <a:r>
              <a:rPr lang="en-US" dirty="0"/>
              <a:t> </a:t>
            </a:r>
            <a:r>
              <a:rPr lang="en-US" dirty="0" err="1"/>
              <a:t>hsu</a:t>
            </a:r>
            <a:r>
              <a:rPr lang="en-US" dirty="0"/>
              <a:t> î</a:t>
            </a:r>
            <a:r>
              <a:rPr lang="it-IT" dirty="0"/>
              <a:t>n </a:t>
            </a:r>
            <a:r>
              <a:rPr lang="it-IT" dirty="0" err="1"/>
              <a:t>turc</a:t>
            </a:r>
            <a:r>
              <a:rPr lang="en-US" dirty="0"/>
              <a:t>ă, </a:t>
            </a:r>
            <a:r>
              <a:rPr lang="de-DE" dirty="0" err="1"/>
              <a:t>macedona</a:t>
            </a:r>
            <a:r>
              <a:rPr lang="de-DE" dirty="0"/>
              <a:t> </a:t>
            </a:r>
            <a:r>
              <a:rPr lang="en-US" dirty="0" err="1"/>
              <a:t>și</a:t>
            </a:r>
            <a:r>
              <a:rPr lang="en-US" dirty="0"/>
              <a:t> </a:t>
            </a:r>
            <a:r>
              <a:rPr lang="de-DE" dirty="0" err="1"/>
              <a:t>bosniaca</a:t>
            </a:r>
            <a:r>
              <a:rPr lang="en-US" dirty="0"/>
              <a:t>. </a:t>
            </a:r>
            <a:r>
              <a:rPr lang="de-DE" dirty="0" err="1"/>
              <a:t>Aveti</a:t>
            </a:r>
            <a:r>
              <a:rPr lang="de-DE" dirty="0"/>
              <a:t> </a:t>
            </a:r>
            <a:r>
              <a:rPr lang="it-IT" dirty="0" err="1"/>
              <a:t>ocazia</a:t>
            </a:r>
            <a:r>
              <a:rPr lang="it-IT" dirty="0"/>
              <a:t> s</a:t>
            </a:r>
            <a:r>
              <a:rPr lang="en-US" dirty="0"/>
              <a:t>ă </a:t>
            </a:r>
            <a:r>
              <a:rPr lang="en-US" dirty="0" err="1"/>
              <a:t>învățați</a:t>
            </a:r>
            <a:r>
              <a:rPr lang="en-US" dirty="0"/>
              <a:t> </a:t>
            </a:r>
            <a:r>
              <a:rPr lang="en-US" dirty="0" err="1"/>
              <a:t>și</a:t>
            </a:r>
            <a:r>
              <a:rPr lang="en-US" dirty="0"/>
              <a:t> </a:t>
            </a:r>
            <a:r>
              <a:rPr lang="en-US" dirty="0" err="1"/>
              <a:t>mai</a:t>
            </a:r>
            <a:r>
              <a:rPr lang="en-US" dirty="0"/>
              <a:t> bine </a:t>
            </a:r>
            <a:r>
              <a:rPr lang="en-US" dirty="0" err="1"/>
              <a:t>limba</a:t>
            </a:r>
            <a:r>
              <a:rPr lang="en-US" dirty="0"/>
              <a:t> </a:t>
            </a:r>
            <a:r>
              <a:rPr lang="en-US" dirty="0" err="1"/>
              <a:t>maternă</a:t>
            </a:r>
            <a:r>
              <a:rPr lang="en-US" dirty="0"/>
              <a:t>. </a:t>
            </a:r>
            <a:r>
              <a:rPr lang="en-US" dirty="0" err="1"/>
              <a:t>toți</a:t>
            </a:r>
            <a:r>
              <a:rPr lang="en-US" dirty="0"/>
              <a:t> </a:t>
            </a:r>
            <a:r>
              <a:rPr lang="de-DE" dirty="0" err="1"/>
              <a:t>studentii</a:t>
            </a:r>
            <a:r>
              <a:rPr lang="en-US" dirty="0"/>
              <a:t> </a:t>
            </a:r>
            <a:r>
              <a:rPr lang="en-US" dirty="0" err="1"/>
              <a:t>găsesc</a:t>
            </a:r>
            <a:r>
              <a:rPr lang="en-US" dirty="0"/>
              <a:t> </a:t>
            </a:r>
            <a:r>
              <a:rPr lang="en-US" dirty="0" err="1"/>
              <a:t>acest</a:t>
            </a:r>
            <a:r>
              <a:rPr lang="en-US" dirty="0"/>
              <a:t> </a:t>
            </a:r>
            <a:r>
              <a:rPr lang="en-US" dirty="0" err="1"/>
              <a:t>lucru</a:t>
            </a:r>
            <a:r>
              <a:rPr lang="en-US" dirty="0"/>
              <a:t> fain. La </a:t>
            </a:r>
            <a:r>
              <a:rPr lang="en-US" dirty="0" err="1"/>
              <a:t>sfârșitul</a:t>
            </a:r>
            <a:r>
              <a:rPr lang="en-US" dirty="0"/>
              <a:t> </a:t>
            </a:r>
            <a:r>
              <a:rPr lang="en-US" dirty="0" err="1"/>
              <a:t>clasei</a:t>
            </a:r>
            <a:r>
              <a:rPr lang="en-US" dirty="0"/>
              <a:t> a 10-a </a:t>
            </a:r>
            <a:r>
              <a:rPr lang="en-US" dirty="0" err="1"/>
              <a:t>faceți</a:t>
            </a:r>
            <a:r>
              <a:rPr lang="en-US" dirty="0"/>
              <a:t> un </a:t>
            </a:r>
            <a:r>
              <a:rPr lang="en-US" dirty="0" err="1"/>
              <a:t>examen</a:t>
            </a:r>
            <a:r>
              <a:rPr lang="en-US" dirty="0"/>
              <a:t> de </a:t>
            </a:r>
            <a:r>
              <a:rPr lang="en-US" dirty="0" err="1"/>
              <a:t>limbă</a:t>
            </a:r>
            <a:r>
              <a:rPr lang="en-US" dirty="0"/>
              <a:t> </a:t>
            </a:r>
            <a:r>
              <a:rPr lang="en-US" dirty="0" err="1"/>
              <a:t>în</a:t>
            </a:r>
            <a:r>
              <a:rPr lang="en-US" dirty="0"/>
              <a:t> HSU. </a:t>
            </a:r>
            <a:r>
              <a:rPr lang="en-US" dirty="0" err="1"/>
              <a:t>prin</a:t>
            </a:r>
            <a:r>
              <a:rPr lang="en-US" dirty="0"/>
              <a:t> </a:t>
            </a:r>
            <a:r>
              <a:rPr lang="en-US" dirty="0" err="1"/>
              <a:t>această</a:t>
            </a:r>
            <a:r>
              <a:rPr lang="en-US" dirty="0"/>
              <a:t> </a:t>
            </a:r>
            <a:r>
              <a:rPr lang="en-US" dirty="0" err="1"/>
              <a:t>examinare</a:t>
            </a:r>
            <a:r>
              <a:rPr lang="en-US" dirty="0"/>
              <a:t> a </a:t>
            </a:r>
            <a:r>
              <a:rPr lang="en-US" dirty="0" err="1"/>
              <a:t>limbii</a:t>
            </a:r>
            <a:r>
              <a:rPr lang="en-US" dirty="0"/>
              <a:t>, </a:t>
            </a:r>
            <a:r>
              <a:rPr lang="en-US" dirty="0" err="1"/>
              <a:t>aveți</a:t>
            </a:r>
            <a:r>
              <a:rPr lang="en-US" dirty="0"/>
              <a:t> </a:t>
            </a:r>
            <a:r>
              <a:rPr lang="en-US" dirty="0" err="1"/>
              <a:t>posibilitatea</a:t>
            </a:r>
            <a:r>
              <a:rPr lang="en-US" dirty="0"/>
              <a:t> </a:t>
            </a:r>
            <a:r>
              <a:rPr lang="en-US" dirty="0" err="1"/>
              <a:t>să</a:t>
            </a:r>
            <a:r>
              <a:rPr lang="en-US" dirty="0"/>
              <a:t> </a:t>
            </a:r>
            <a:r>
              <a:rPr lang="en-US" dirty="0" err="1"/>
              <a:t>ajustați</a:t>
            </a:r>
            <a:r>
              <a:rPr lang="en-US" dirty="0"/>
              <a:t> </a:t>
            </a:r>
            <a:r>
              <a:rPr lang="en-US" dirty="0" err="1"/>
              <a:t>limba</a:t>
            </a:r>
            <a:r>
              <a:rPr lang="en-US" dirty="0"/>
              <a:t> </a:t>
            </a:r>
            <a:r>
              <a:rPr lang="en-US" dirty="0" err="1"/>
              <a:t>engleză</a:t>
            </a:r>
            <a:r>
              <a:rPr lang="en-US" dirty="0"/>
              <a:t>. </a:t>
            </a:r>
            <a:r>
              <a:rPr lang="en-US" dirty="0" err="1"/>
              <a:t>bsp</a:t>
            </a:r>
            <a:r>
              <a:rPr lang="en-US" dirty="0"/>
              <a:t>.</a:t>
            </a:r>
            <a:r>
              <a:rPr lang="de-DE" dirty="0" err="1"/>
              <a:t>daca</a:t>
            </a:r>
            <a:r>
              <a:rPr lang="de-DE" dirty="0"/>
              <a:t> la </a:t>
            </a:r>
            <a:r>
              <a:rPr lang="de-DE" dirty="0" err="1"/>
              <a:t>engleza</a:t>
            </a:r>
            <a:r>
              <a:rPr lang="de-DE" dirty="0"/>
              <a:t> nu </a:t>
            </a:r>
            <a:r>
              <a:rPr lang="de-DE" dirty="0" err="1"/>
              <a:t>te</a:t>
            </a:r>
            <a:r>
              <a:rPr lang="de-DE" dirty="0"/>
              <a:t> </a:t>
            </a:r>
            <a:r>
              <a:rPr lang="de-DE" dirty="0" err="1"/>
              <a:t>descurci</a:t>
            </a:r>
            <a:r>
              <a:rPr lang="en-US" dirty="0"/>
              <a:t>, </a:t>
            </a:r>
            <a:r>
              <a:rPr lang="en-US" dirty="0" err="1"/>
              <a:t>iar</a:t>
            </a:r>
            <a:r>
              <a:rPr lang="en-US" dirty="0"/>
              <a:t> </a:t>
            </a:r>
            <a:r>
              <a:rPr lang="en-US" dirty="0" err="1"/>
              <a:t>în</a:t>
            </a:r>
            <a:r>
              <a:rPr lang="en-US" dirty="0"/>
              <a:t> </a:t>
            </a:r>
            <a:r>
              <a:rPr lang="en-US" dirty="0" err="1"/>
              <a:t>hsu</a:t>
            </a:r>
            <a:r>
              <a:rPr lang="en-US" dirty="0"/>
              <a:t> </a:t>
            </a:r>
            <a:r>
              <a:rPr lang="de-DE" dirty="0"/>
              <a:t>ai Note </a:t>
            </a:r>
            <a:r>
              <a:rPr lang="en-US" dirty="0" err="1"/>
              <a:t>foarte</a:t>
            </a:r>
            <a:r>
              <a:rPr lang="en-US" dirty="0"/>
              <a:t> </a:t>
            </a:r>
            <a:r>
              <a:rPr lang="de-DE" dirty="0" err="1"/>
              <a:t>bune</a:t>
            </a:r>
            <a:r>
              <a:rPr lang="de-DE" dirty="0"/>
              <a:t> </a:t>
            </a:r>
            <a:r>
              <a:rPr lang="en-US" dirty="0" err="1"/>
              <a:t>sau</a:t>
            </a:r>
            <a:r>
              <a:rPr lang="en-US" dirty="0"/>
              <a:t> </a:t>
            </a:r>
            <a:r>
              <a:rPr lang="de-DE" dirty="0" err="1"/>
              <a:t>bune</a:t>
            </a:r>
            <a:r>
              <a:rPr lang="en-US" dirty="0"/>
              <a:t>, </a:t>
            </a:r>
            <a:r>
              <a:rPr lang="en-US" dirty="0" err="1"/>
              <a:t>puteț</a:t>
            </a:r>
            <a:r>
              <a:rPr lang="it-IT" dirty="0"/>
              <a:t>i compensa nota </a:t>
            </a:r>
            <a:r>
              <a:rPr lang="it-IT" dirty="0" err="1"/>
              <a:t>slab</a:t>
            </a:r>
            <a:r>
              <a:rPr lang="en-US" dirty="0"/>
              <a:t>ă cu </a:t>
            </a:r>
            <a:r>
              <a:rPr lang="de-DE" dirty="0" err="1"/>
              <a:t>una</a:t>
            </a:r>
            <a:r>
              <a:rPr lang="de-DE" dirty="0"/>
              <a:t> </a:t>
            </a:r>
            <a:r>
              <a:rPr lang="de-DE" dirty="0" err="1"/>
              <a:t>mai</a:t>
            </a:r>
            <a:r>
              <a:rPr lang="en-US" dirty="0"/>
              <a:t> </a:t>
            </a:r>
            <a:r>
              <a:rPr lang="en-US" dirty="0" err="1"/>
              <a:t>bună</a:t>
            </a:r>
            <a:r>
              <a:rPr lang="en-US" dirty="0"/>
              <a:t>.</a:t>
            </a:r>
            <a:endParaRPr lang="de-DE" dirty="0"/>
          </a:p>
          <a:p>
            <a:pPr marL="0" indent="0">
              <a:buNone/>
            </a:pPr>
            <a:r>
              <a:rPr lang="de-DE" dirty="0"/>
              <a:t> </a:t>
            </a:r>
          </a:p>
          <a:p>
            <a:pPr marL="0" indent="0">
              <a:buNone/>
            </a:pPr>
            <a:r>
              <a:rPr lang="de-DE" b="1" dirty="0"/>
              <a:t>OGS</a:t>
            </a:r>
            <a:endParaRPr lang="de-DE" dirty="0"/>
          </a:p>
          <a:p>
            <a:pPr marL="0" indent="0">
              <a:buNone/>
            </a:pPr>
            <a:r>
              <a:rPr lang="de-DE" dirty="0"/>
              <a:t>In OGS </a:t>
            </a:r>
            <a:r>
              <a:rPr lang="de-DE" dirty="0" err="1"/>
              <a:t>putem</a:t>
            </a:r>
            <a:r>
              <a:rPr lang="de-DE" dirty="0"/>
              <a:t> </a:t>
            </a:r>
            <a:r>
              <a:rPr lang="de-DE" dirty="0" err="1"/>
              <a:t>sa</a:t>
            </a:r>
            <a:r>
              <a:rPr lang="de-DE" dirty="0"/>
              <a:t> ne </a:t>
            </a:r>
            <a:r>
              <a:rPr lang="de-DE" dirty="0" err="1"/>
              <a:t>facem</a:t>
            </a:r>
            <a:r>
              <a:rPr lang="de-DE" dirty="0"/>
              <a:t> </a:t>
            </a:r>
            <a:r>
              <a:rPr lang="de-DE" dirty="0" err="1"/>
              <a:t>temele</a:t>
            </a:r>
            <a:r>
              <a:rPr lang="de-DE" dirty="0"/>
              <a:t>, </a:t>
            </a:r>
            <a:r>
              <a:rPr lang="de-DE" dirty="0" err="1"/>
              <a:t>sa</a:t>
            </a:r>
            <a:r>
              <a:rPr lang="de-DE" dirty="0"/>
              <a:t> </a:t>
            </a:r>
            <a:r>
              <a:rPr lang="de-DE" dirty="0" err="1"/>
              <a:t>dansam</a:t>
            </a:r>
            <a:r>
              <a:rPr lang="de-DE" dirty="0"/>
              <a:t> si </a:t>
            </a:r>
            <a:r>
              <a:rPr lang="de-DE" dirty="0" err="1"/>
              <a:t>sa</a:t>
            </a:r>
            <a:r>
              <a:rPr lang="de-DE" dirty="0"/>
              <a:t> ne </a:t>
            </a:r>
            <a:r>
              <a:rPr lang="de-DE" dirty="0" err="1"/>
              <a:t>jucam</a:t>
            </a:r>
            <a:r>
              <a:rPr lang="de-DE" dirty="0"/>
              <a:t>.</a:t>
            </a:r>
            <a:br>
              <a:rPr lang="de-DE" dirty="0"/>
            </a:br>
            <a:r>
              <a:rPr lang="de-DE" dirty="0"/>
              <a:t>OGS </a:t>
            </a:r>
            <a:r>
              <a:rPr lang="de-DE" dirty="0" err="1"/>
              <a:t>este</a:t>
            </a:r>
            <a:r>
              <a:rPr lang="de-DE" dirty="0"/>
              <a:t> in </a:t>
            </a:r>
            <a:r>
              <a:rPr lang="de-DE" dirty="0" err="1"/>
              <a:t>fiecare</a:t>
            </a:r>
            <a:r>
              <a:rPr lang="de-DE" dirty="0"/>
              <a:t> </a:t>
            </a:r>
            <a:r>
              <a:rPr lang="de-DE" dirty="0" err="1"/>
              <a:t>zi</a:t>
            </a:r>
            <a:r>
              <a:rPr lang="de-DE" dirty="0"/>
              <a:t> de la </a:t>
            </a:r>
            <a:r>
              <a:rPr lang="de-DE" dirty="0" err="1"/>
              <a:t>ora</a:t>
            </a:r>
            <a:r>
              <a:rPr lang="de-DE" dirty="0"/>
              <a:t> 12:35 </a:t>
            </a:r>
            <a:r>
              <a:rPr lang="de-DE" dirty="0" err="1"/>
              <a:t>pana</a:t>
            </a:r>
            <a:r>
              <a:rPr lang="de-DE" dirty="0"/>
              <a:t> la 15:00. </a:t>
            </a:r>
            <a:r>
              <a:rPr lang="de-DE" dirty="0" err="1"/>
              <a:t>Sunt</a:t>
            </a:r>
            <a:r>
              <a:rPr lang="de-DE" dirty="0"/>
              <a:t> 6 </a:t>
            </a:r>
            <a:r>
              <a:rPr lang="de-DE" dirty="0" err="1"/>
              <a:t>profesori</a:t>
            </a:r>
            <a:r>
              <a:rPr lang="de-DE" dirty="0"/>
              <a:t>: Anna, Dani, Simon, Sabrina si </a:t>
            </a:r>
            <a:r>
              <a:rPr lang="de-DE" dirty="0" err="1"/>
              <a:t>inca</a:t>
            </a:r>
            <a:r>
              <a:rPr lang="de-DE" dirty="0"/>
              <a:t> 2 </a:t>
            </a:r>
            <a:r>
              <a:rPr lang="de-DE" dirty="0" err="1"/>
              <a:t>asistenti</a:t>
            </a:r>
            <a:r>
              <a:rPr lang="de-DE" dirty="0"/>
              <a:t>. </a:t>
            </a:r>
            <a:br>
              <a:rPr lang="de-DE" dirty="0"/>
            </a:br>
            <a:r>
              <a:rPr lang="de-DE" dirty="0" err="1"/>
              <a:t>Luni</a:t>
            </a:r>
            <a:r>
              <a:rPr lang="de-DE" dirty="0"/>
              <a:t> </a:t>
            </a:r>
            <a:r>
              <a:rPr lang="de-DE" dirty="0" err="1"/>
              <a:t>gatim</a:t>
            </a:r>
            <a:r>
              <a:rPr lang="de-DE" dirty="0"/>
              <a:t>, </a:t>
            </a:r>
            <a:r>
              <a:rPr lang="de-DE" dirty="0" err="1"/>
              <a:t>joi</a:t>
            </a:r>
            <a:r>
              <a:rPr lang="de-DE" dirty="0"/>
              <a:t> </a:t>
            </a:r>
            <a:r>
              <a:rPr lang="de-DE" dirty="0" err="1"/>
              <a:t>dansam</a:t>
            </a:r>
            <a:r>
              <a:rPr lang="de-DE" dirty="0"/>
              <a:t> si </a:t>
            </a:r>
            <a:r>
              <a:rPr lang="de-DE" dirty="0" err="1"/>
              <a:t>miercuri</a:t>
            </a:r>
            <a:r>
              <a:rPr lang="de-DE" dirty="0"/>
              <a:t> </a:t>
            </a:r>
            <a:r>
              <a:rPr lang="de-DE" dirty="0" err="1"/>
              <a:t>glumim</a:t>
            </a:r>
            <a:r>
              <a:rPr lang="de-DE" dirty="0"/>
              <a:t>, </a:t>
            </a:r>
            <a:r>
              <a:rPr lang="de-DE" dirty="0" err="1"/>
              <a:t>vineri</a:t>
            </a:r>
            <a:r>
              <a:rPr lang="de-DE" dirty="0"/>
              <a:t> nu </a:t>
            </a:r>
            <a:r>
              <a:rPr lang="de-DE" dirty="0" err="1"/>
              <a:t>avem</a:t>
            </a:r>
            <a:r>
              <a:rPr lang="de-DE" dirty="0"/>
              <a:t> OGS.</a:t>
            </a:r>
          </a:p>
          <a:p>
            <a:pPr marL="0" indent="0">
              <a:buNone/>
            </a:pPr>
            <a:r>
              <a:rPr lang="de-DE" dirty="0"/>
              <a:t> </a:t>
            </a:r>
          </a:p>
          <a:p>
            <a:pPr marL="0" indent="0">
              <a:buNone/>
            </a:pPr>
            <a:r>
              <a:rPr lang="de-DE" b="1" dirty="0"/>
              <a:t>SFÖ </a:t>
            </a:r>
            <a:r>
              <a:rPr lang="de-DE" b="1" dirty="0" err="1"/>
              <a:t>ora</a:t>
            </a:r>
            <a:r>
              <a:rPr lang="de-DE" b="1" dirty="0"/>
              <a:t> de </a:t>
            </a:r>
            <a:r>
              <a:rPr lang="de-DE" b="1" dirty="0" err="1"/>
              <a:t>germana</a:t>
            </a:r>
            <a:endParaRPr lang="de-DE" dirty="0"/>
          </a:p>
          <a:p>
            <a:pPr marL="0" indent="0">
              <a:buNone/>
            </a:pPr>
            <a:r>
              <a:rPr lang="de-DE" dirty="0"/>
              <a:t>In </a:t>
            </a:r>
            <a:r>
              <a:rPr lang="de-DE" dirty="0" err="1"/>
              <a:t>clasa</a:t>
            </a:r>
            <a:r>
              <a:rPr lang="de-DE" dirty="0"/>
              <a:t> de </a:t>
            </a:r>
            <a:r>
              <a:rPr lang="de-DE" dirty="0" err="1"/>
              <a:t>germana</a:t>
            </a:r>
            <a:r>
              <a:rPr lang="de-DE" dirty="0"/>
              <a:t> </a:t>
            </a:r>
            <a:r>
              <a:rPr lang="de-DE" dirty="0" err="1"/>
              <a:t>sunt</a:t>
            </a:r>
            <a:r>
              <a:rPr lang="de-DE" dirty="0"/>
              <a:t> </a:t>
            </a:r>
            <a:r>
              <a:rPr lang="de-DE" dirty="0" err="1"/>
              <a:t>copiii</a:t>
            </a:r>
            <a:r>
              <a:rPr lang="de-DE" dirty="0"/>
              <a:t> </a:t>
            </a:r>
            <a:r>
              <a:rPr lang="de-DE" dirty="0" err="1"/>
              <a:t>noi</a:t>
            </a:r>
            <a:r>
              <a:rPr lang="de-DE" dirty="0"/>
              <a:t> </a:t>
            </a:r>
            <a:r>
              <a:rPr lang="de-DE" dirty="0" err="1"/>
              <a:t>veniti</a:t>
            </a:r>
            <a:r>
              <a:rPr lang="de-DE" dirty="0"/>
              <a:t> in </a:t>
            </a:r>
            <a:r>
              <a:rPr lang="de-DE" dirty="0" err="1"/>
              <a:t>germania</a:t>
            </a:r>
            <a:r>
              <a:rPr lang="de-DE" dirty="0"/>
              <a:t>.</a:t>
            </a:r>
          </a:p>
          <a:p>
            <a:pPr marL="0" indent="0">
              <a:buNone/>
            </a:pPr>
            <a:r>
              <a:rPr lang="de-DE" dirty="0"/>
              <a:t>Ei au 10-12 </a:t>
            </a:r>
            <a:r>
              <a:rPr lang="de-DE" dirty="0" err="1"/>
              <a:t>ore</a:t>
            </a:r>
            <a:r>
              <a:rPr lang="de-DE" dirty="0"/>
              <a:t> de </a:t>
            </a:r>
            <a:r>
              <a:rPr lang="de-DE" dirty="0" err="1"/>
              <a:t>germana</a:t>
            </a:r>
            <a:r>
              <a:rPr lang="de-DE" dirty="0"/>
              <a:t> </a:t>
            </a:r>
            <a:r>
              <a:rPr lang="de-DE" dirty="0" err="1"/>
              <a:t>pe</a:t>
            </a:r>
            <a:r>
              <a:rPr lang="de-DE" dirty="0"/>
              <a:t> </a:t>
            </a:r>
            <a:r>
              <a:rPr lang="de-DE" dirty="0" err="1"/>
              <a:t>saptamana</a:t>
            </a:r>
            <a:r>
              <a:rPr lang="de-DE" dirty="0"/>
              <a:t>. </a:t>
            </a:r>
            <a:r>
              <a:rPr lang="de-DE" dirty="0" err="1"/>
              <a:t>Acolo</a:t>
            </a:r>
            <a:r>
              <a:rPr lang="de-DE" dirty="0"/>
              <a:t> ei </a:t>
            </a:r>
            <a:r>
              <a:rPr lang="de-DE" dirty="0" err="1"/>
              <a:t>invata</a:t>
            </a:r>
            <a:r>
              <a:rPr lang="de-DE" dirty="0"/>
              <a:t> </a:t>
            </a:r>
            <a:r>
              <a:rPr lang="de-DE" dirty="0" err="1"/>
              <a:t>alfabetul</a:t>
            </a:r>
            <a:r>
              <a:rPr lang="de-DE" dirty="0"/>
              <a:t>, </a:t>
            </a:r>
            <a:r>
              <a:rPr lang="de-DE" dirty="0" err="1"/>
              <a:t>gramatica</a:t>
            </a:r>
            <a:r>
              <a:rPr lang="de-DE" dirty="0"/>
              <a:t>, </a:t>
            </a:r>
            <a:r>
              <a:rPr lang="de-DE" dirty="0" err="1"/>
              <a:t>sa</a:t>
            </a:r>
            <a:r>
              <a:rPr lang="de-DE" dirty="0"/>
              <a:t> </a:t>
            </a:r>
            <a:r>
              <a:rPr lang="de-DE" dirty="0" err="1"/>
              <a:t>citeasca</a:t>
            </a:r>
            <a:r>
              <a:rPr lang="de-DE" dirty="0"/>
              <a:t> si </a:t>
            </a:r>
            <a:r>
              <a:rPr lang="de-DE" dirty="0" err="1"/>
              <a:t>sa</a:t>
            </a:r>
            <a:r>
              <a:rPr lang="de-DE" dirty="0"/>
              <a:t> </a:t>
            </a:r>
            <a:r>
              <a:rPr lang="de-DE" dirty="0" err="1"/>
              <a:t>scrie</a:t>
            </a:r>
            <a:r>
              <a:rPr lang="de-DE" dirty="0"/>
              <a:t> </a:t>
            </a:r>
            <a:r>
              <a:rPr lang="de-DE" dirty="0" err="1"/>
              <a:t>corect</a:t>
            </a:r>
            <a:r>
              <a:rPr lang="de-DE" dirty="0"/>
              <a:t>. </a:t>
            </a:r>
            <a:r>
              <a:rPr lang="de-DE" dirty="0" err="1"/>
              <a:t>Cursul</a:t>
            </a:r>
            <a:r>
              <a:rPr lang="de-DE" dirty="0"/>
              <a:t> </a:t>
            </a:r>
            <a:r>
              <a:rPr lang="de-DE" dirty="0" err="1"/>
              <a:t>dureaza</a:t>
            </a:r>
            <a:r>
              <a:rPr lang="de-DE" dirty="0"/>
              <a:t> 2 </a:t>
            </a:r>
            <a:r>
              <a:rPr lang="de-DE" dirty="0" err="1"/>
              <a:t>ani</a:t>
            </a:r>
            <a:r>
              <a:rPr lang="de-DE" dirty="0"/>
              <a:t>.</a:t>
            </a:r>
          </a:p>
          <a:p>
            <a:pPr marL="0" indent="0">
              <a:buNone/>
            </a:pPr>
            <a:endParaRPr lang="de-DE" dirty="0"/>
          </a:p>
        </p:txBody>
      </p:sp>
    </p:spTree>
    <p:extLst>
      <p:ext uri="{BB962C8B-B14F-4D97-AF65-F5344CB8AC3E}">
        <p14:creationId xmlns:p14="http://schemas.microsoft.com/office/powerpoint/2010/main" val="29274666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Profesorul</a:t>
            </a:r>
            <a:r>
              <a:rPr lang="de-DE" b="1" dirty="0"/>
              <a:t> de SV ( </a:t>
            </a:r>
            <a:r>
              <a:rPr lang="de-DE" b="1" dirty="0" err="1"/>
              <a:t>domnul</a:t>
            </a:r>
            <a:r>
              <a:rPr lang="de-DE" b="1" dirty="0"/>
              <a:t> </a:t>
            </a:r>
            <a:r>
              <a:rPr lang="de-DE" b="1" dirty="0" err="1"/>
              <a:t>Fiene</a:t>
            </a:r>
            <a:r>
              <a:rPr lang="de-DE" b="1" dirty="0"/>
              <a:t>)</a:t>
            </a:r>
            <a:endParaRPr lang="de-DE" dirty="0"/>
          </a:p>
          <a:p>
            <a:pPr marL="0" indent="0">
              <a:buNone/>
            </a:pPr>
            <a:r>
              <a:rPr lang="de-DE" dirty="0" err="1"/>
              <a:t>Profesorul</a:t>
            </a:r>
            <a:r>
              <a:rPr lang="de-DE" dirty="0"/>
              <a:t> SV </a:t>
            </a:r>
            <a:r>
              <a:rPr lang="de-DE" dirty="0" err="1"/>
              <a:t>are</a:t>
            </a:r>
            <a:r>
              <a:rPr lang="de-DE" dirty="0"/>
              <a:t> </a:t>
            </a:r>
            <a:r>
              <a:rPr lang="de-DE" dirty="0" err="1"/>
              <a:t>sarcina</a:t>
            </a:r>
            <a:r>
              <a:rPr lang="de-DE" dirty="0"/>
              <a:t> de a </a:t>
            </a:r>
            <a:r>
              <a:rPr lang="de-DE" dirty="0" err="1"/>
              <a:t>consilia</a:t>
            </a:r>
            <a:r>
              <a:rPr lang="de-DE" dirty="0"/>
              <a:t>, </a:t>
            </a:r>
            <a:r>
              <a:rPr lang="de-DE" dirty="0" err="1"/>
              <a:t>sprijini</a:t>
            </a:r>
            <a:r>
              <a:rPr lang="de-DE" dirty="0"/>
              <a:t> si </a:t>
            </a:r>
            <a:r>
              <a:rPr lang="de-DE" dirty="0" err="1"/>
              <a:t>sustine</a:t>
            </a:r>
            <a:r>
              <a:rPr lang="de-DE" dirty="0"/>
              <a:t> </a:t>
            </a:r>
            <a:r>
              <a:rPr lang="de-DE" dirty="0" err="1"/>
              <a:t>scoala</a:t>
            </a:r>
            <a:r>
              <a:rPr lang="de-DE" dirty="0"/>
              <a:t> si </a:t>
            </a:r>
            <a:r>
              <a:rPr lang="de-DE" dirty="0" err="1"/>
              <a:t>proiectele</a:t>
            </a:r>
            <a:r>
              <a:rPr lang="de-DE" dirty="0"/>
              <a:t> ei.</a:t>
            </a:r>
          </a:p>
          <a:p>
            <a:pPr marL="0" indent="0">
              <a:buNone/>
            </a:pPr>
            <a:r>
              <a:rPr lang="de-DE" dirty="0" err="1"/>
              <a:t>Profesorul</a:t>
            </a:r>
            <a:r>
              <a:rPr lang="de-DE" dirty="0"/>
              <a:t> SV </a:t>
            </a:r>
            <a:r>
              <a:rPr lang="de-DE" dirty="0" err="1"/>
              <a:t>este</a:t>
            </a:r>
            <a:r>
              <a:rPr lang="de-DE" dirty="0"/>
              <a:t> </a:t>
            </a:r>
            <a:r>
              <a:rPr lang="de-DE" dirty="0" err="1"/>
              <a:t>realizat</a:t>
            </a:r>
            <a:r>
              <a:rPr lang="de-DE" dirty="0"/>
              <a:t> de </a:t>
            </a:r>
            <a:r>
              <a:rPr lang="de-DE" dirty="0" err="1"/>
              <a:t>toti</a:t>
            </a:r>
            <a:r>
              <a:rPr lang="de-DE" dirty="0"/>
              <a:t> </a:t>
            </a:r>
            <a:r>
              <a:rPr lang="de-DE" dirty="0" err="1"/>
              <a:t>profesori</a:t>
            </a:r>
            <a:r>
              <a:rPr lang="de-DE" dirty="0"/>
              <a:t> </a:t>
            </a:r>
            <a:r>
              <a:rPr lang="de-DE" dirty="0" err="1"/>
              <a:t>din</a:t>
            </a:r>
            <a:r>
              <a:rPr lang="de-DE" dirty="0"/>
              <a:t> </a:t>
            </a:r>
            <a:r>
              <a:rPr lang="de-DE" dirty="0" err="1"/>
              <a:t>scoala</a:t>
            </a:r>
            <a:endParaRPr lang="de-DE" dirty="0"/>
          </a:p>
          <a:p>
            <a:pPr marL="0" indent="0">
              <a:buNone/>
            </a:pPr>
            <a:r>
              <a:rPr lang="en-US" dirty="0"/>
              <a:t> </a:t>
            </a:r>
            <a:endParaRPr lang="de-DE" dirty="0"/>
          </a:p>
          <a:p>
            <a:pPr marL="0" indent="0">
              <a:buNone/>
            </a:pPr>
            <a:r>
              <a:rPr lang="en-US" b="1" dirty="0" err="1"/>
              <a:t>Proiecte</a:t>
            </a:r>
            <a:endParaRPr lang="de-DE" dirty="0"/>
          </a:p>
          <a:p>
            <a:pPr marL="0" indent="0">
              <a:buNone/>
            </a:pPr>
            <a:r>
              <a:rPr lang="en-US" dirty="0" err="1"/>
              <a:t>Ziua</a:t>
            </a:r>
            <a:r>
              <a:rPr lang="en-US" dirty="0"/>
              <a:t> </a:t>
            </a:r>
            <a:r>
              <a:rPr lang="en-US" dirty="0" err="1"/>
              <a:t>noastră</a:t>
            </a:r>
            <a:r>
              <a:rPr lang="en-US" dirty="0"/>
              <a:t> de </a:t>
            </a:r>
            <a:r>
              <a:rPr lang="en-US" dirty="0" err="1"/>
              <a:t>școală</a:t>
            </a:r>
            <a:r>
              <a:rPr lang="en-US" dirty="0"/>
              <a:t> </a:t>
            </a:r>
            <a:r>
              <a:rPr lang="en-US" dirty="0" err="1"/>
              <a:t>proiecte</a:t>
            </a:r>
            <a:r>
              <a:rPr lang="en-US" dirty="0"/>
              <a:t> Pe </a:t>
            </a:r>
            <a:r>
              <a:rPr lang="en-US" dirty="0" err="1"/>
              <a:t>lângă</a:t>
            </a:r>
            <a:r>
              <a:rPr lang="en-US" dirty="0"/>
              <a:t> </a:t>
            </a:r>
            <a:r>
              <a:rPr lang="de-DE" dirty="0" err="1"/>
              <a:t>predare</a:t>
            </a:r>
            <a:r>
              <a:rPr lang="de-DE" dirty="0"/>
              <a:t>, </a:t>
            </a:r>
            <a:r>
              <a:rPr lang="en-US" dirty="0" err="1"/>
              <a:t>în</a:t>
            </a:r>
            <a:r>
              <a:rPr lang="en-US" dirty="0"/>
              <a:t> </a:t>
            </a:r>
            <a:r>
              <a:rPr lang="en-US" dirty="0" err="1"/>
              <a:t>școala</a:t>
            </a:r>
            <a:r>
              <a:rPr lang="en-US" dirty="0"/>
              <a:t> </a:t>
            </a:r>
            <a:r>
              <a:rPr lang="en-US" dirty="0" err="1"/>
              <a:t>noastră</a:t>
            </a:r>
            <a:r>
              <a:rPr lang="en-US" dirty="0"/>
              <a:t> </a:t>
            </a:r>
            <a:r>
              <a:rPr lang="fr-FR" dirty="0"/>
              <a:t>se </a:t>
            </a:r>
            <a:r>
              <a:rPr lang="fr-FR" dirty="0" err="1"/>
              <a:t>desf</a:t>
            </a:r>
            <a:r>
              <a:rPr lang="en-US" dirty="0" err="1"/>
              <a:t>ășoară</a:t>
            </a:r>
            <a:r>
              <a:rPr lang="en-US" dirty="0"/>
              <a:t> </a:t>
            </a:r>
            <a:r>
              <a:rPr lang="en-US" dirty="0" err="1"/>
              <a:t>multe</a:t>
            </a:r>
            <a:r>
              <a:rPr lang="en-US" dirty="0"/>
              <a:t> </a:t>
            </a:r>
            <a:r>
              <a:rPr lang="en-US" dirty="0" err="1"/>
              <a:t>proiecte</a:t>
            </a:r>
            <a:r>
              <a:rPr lang="en-US" dirty="0"/>
              <a:t> </a:t>
            </a:r>
            <a:r>
              <a:rPr lang="en-US" dirty="0" err="1"/>
              <a:t>diferite</a:t>
            </a:r>
            <a:r>
              <a:rPr lang="en-US" dirty="0"/>
              <a:t>. </a:t>
            </a:r>
            <a:r>
              <a:rPr lang="en-US" dirty="0" err="1"/>
              <a:t>Acestea</a:t>
            </a:r>
            <a:r>
              <a:rPr lang="en-US" dirty="0"/>
              <a:t> sunt </a:t>
            </a:r>
            <a:r>
              <a:rPr lang="en-US" dirty="0" err="1"/>
              <a:t>organizate</a:t>
            </a:r>
            <a:r>
              <a:rPr lang="en-US" dirty="0"/>
              <a:t> de </a:t>
            </a:r>
            <a:r>
              <a:rPr lang="en-US" dirty="0" err="1"/>
              <a:t>asistenții</a:t>
            </a:r>
            <a:r>
              <a:rPr lang="en-US" dirty="0"/>
              <a:t> </a:t>
            </a:r>
            <a:r>
              <a:rPr lang="en-US" dirty="0" err="1"/>
              <a:t>sociali</a:t>
            </a:r>
            <a:r>
              <a:rPr lang="en-US" dirty="0"/>
              <a:t>. </a:t>
            </a:r>
            <a:r>
              <a:rPr lang="en-US" dirty="0" err="1"/>
              <a:t>Apoi</a:t>
            </a:r>
            <a:r>
              <a:rPr lang="en-US" dirty="0"/>
              <a:t>, </a:t>
            </a:r>
            <a:r>
              <a:rPr lang="en-US" dirty="0" err="1"/>
              <a:t>oameni</a:t>
            </a:r>
            <a:r>
              <a:rPr lang="en-US" dirty="0"/>
              <a:t> de la </a:t>
            </a:r>
            <a:r>
              <a:rPr lang="en-US" dirty="0" err="1"/>
              <a:t>alte</a:t>
            </a:r>
            <a:r>
              <a:rPr lang="en-US" dirty="0"/>
              <a:t> </a:t>
            </a:r>
            <a:r>
              <a:rPr lang="en-US" dirty="0" err="1"/>
              <a:t>iniț</a:t>
            </a:r>
            <a:r>
              <a:rPr lang="it-IT" dirty="0" err="1"/>
              <a:t>iative</a:t>
            </a:r>
            <a:r>
              <a:rPr lang="it-IT" dirty="0"/>
              <a:t> vin la </a:t>
            </a:r>
            <a:r>
              <a:rPr lang="en-US" dirty="0" err="1"/>
              <a:t>școală</a:t>
            </a:r>
            <a:r>
              <a:rPr lang="en-US" dirty="0"/>
              <a:t> </a:t>
            </a:r>
            <a:r>
              <a:rPr lang="en-US" dirty="0" err="1"/>
              <a:t>să</a:t>
            </a:r>
            <a:r>
              <a:rPr lang="en-US" dirty="0"/>
              <a:t> </a:t>
            </a:r>
            <a:r>
              <a:rPr lang="en-US" dirty="0" err="1"/>
              <a:t>lucreze</a:t>
            </a:r>
            <a:r>
              <a:rPr lang="en-US" dirty="0"/>
              <a:t> cu </a:t>
            </a:r>
            <a:r>
              <a:rPr lang="en-US" dirty="0" err="1"/>
              <a:t>noi</a:t>
            </a:r>
            <a:r>
              <a:rPr lang="en-US" dirty="0"/>
              <a:t> pe diverse </a:t>
            </a:r>
            <a:r>
              <a:rPr lang="en-US" dirty="0" err="1"/>
              <a:t>subiecte</a:t>
            </a:r>
            <a:r>
              <a:rPr lang="en-US" dirty="0"/>
              <a:t> </a:t>
            </a:r>
            <a:r>
              <a:rPr lang="en-US" dirty="0" err="1"/>
              <a:t>sau</a:t>
            </a:r>
            <a:r>
              <a:rPr lang="en-US" dirty="0"/>
              <a:t> </a:t>
            </a:r>
            <a:r>
              <a:rPr lang="en-US" dirty="0" err="1"/>
              <a:t>vizităm</a:t>
            </a:r>
            <a:r>
              <a:rPr lang="en-US" dirty="0"/>
              <a:t> </a:t>
            </a:r>
            <a:r>
              <a:rPr lang="en-US" dirty="0" err="1"/>
              <a:t>alte</a:t>
            </a:r>
            <a:r>
              <a:rPr lang="en-US" dirty="0"/>
              <a:t> </a:t>
            </a:r>
            <a:r>
              <a:rPr lang="en-US" dirty="0" err="1"/>
              <a:t>locuri.Pentru</a:t>
            </a:r>
            <a:r>
              <a:rPr lang="en-US" dirty="0"/>
              <a:t> </a:t>
            </a:r>
            <a:r>
              <a:rPr lang="en-US" dirty="0" err="1"/>
              <a:t>elevii</a:t>
            </a:r>
            <a:r>
              <a:rPr lang="en-US" dirty="0"/>
              <a:t> care </a:t>
            </a:r>
            <a:r>
              <a:rPr lang="en-US" dirty="0" err="1"/>
              <a:t>tocmai</a:t>
            </a:r>
            <a:r>
              <a:rPr lang="en-US" dirty="0"/>
              <a:t> au </a:t>
            </a:r>
            <a:r>
              <a:rPr lang="en-US" dirty="0" err="1"/>
              <a:t>ajuns</a:t>
            </a:r>
            <a:r>
              <a:rPr lang="en-US" dirty="0"/>
              <a:t> î</a:t>
            </a:r>
            <a:r>
              <a:rPr lang="it-IT" dirty="0"/>
              <a:t>n Germania, </a:t>
            </a:r>
            <a:r>
              <a:rPr lang="it-IT" dirty="0" err="1"/>
              <a:t>exist</a:t>
            </a:r>
            <a:r>
              <a:rPr lang="en-US" dirty="0"/>
              <a:t>ă </a:t>
            </a:r>
            <a:r>
              <a:rPr lang="en-US" dirty="0" err="1"/>
              <a:t>proiectul</a:t>
            </a:r>
            <a:r>
              <a:rPr lang="en-US" dirty="0"/>
              <a:t> „</a:t>
            </a:r>
            <a:r>
              <a:rPr lang="en-US" dirty="0" err="1"/>
              <a:t>Valorile</a:t>
            </a:r>
            <a:r>
              <a:rPr lang="en-US" dirty="0"/>
              <a:t> </a:t>
            </a:r>
            <a:r>
              <a:rPr lang="en-US" dirty="0" err="1"/>
              <a:t>noastre</a:t>
            </a:r>
            <a:r>
              <a:rPr lang="en-US" dirty="0"/>
              <a:t>”, </a:t>
            </a:r>
            <a:r>
              <a:rPr lang="en-US" dirty="0" err="1"/>
              <a:t>unde</a:t>
            </a:r>
            <a:r>
              <a:rPr lang="en-US" dirty="0"/>
              <a:t> </a:t>
            </a:r>
            <a:r>
              <a:rPr lang="en-US" dirty="0" err="1"/>
              <a:t>oamenii</a:t>
            </a:r>
            <a:r>
              <a:rPr lang="en-US" dirty="0"/>
              <a:t> </a:t>
            </a:r>
            <a:r>
              <a:rPr lang="en-US" dirty="0" err="1"/>
              <a:t>vorbesc</a:t>
            </a:r>
            <a:r>
              <a:rPr lang="en-US" dirty="0"/>
              <a:t> </a:t>
            </a:r>
            <a:r>
              <a:rPr lang="en-US" dirty="0" err="1"/>
              <a:t>despre</a:t>
            </a:r>
            <a:r>
              <a:rPr lang="en-US" dirty="0"/>
              <a:t> </a:t>
            </a:r>
            <a:r>
              <a:rPr lang="en-US" dirty="0" err="1"/>
              <a:t>Regulile</a:t>
            </a:r>
            <a:r>
              <a:rPr lang="en-US" dirty="0"/>
              <a:t> </a:t>
            </a:r>
            <a:r>
              <a:rPr lang="en-US" dirty="0" err="1"/>
              <a:t>și</a:t>
            </a:r>
            <a:r>
              <a:rPr lang="en-US" dirty="0"/>
              <a:t> </a:t>
            </a:r>
            <a:r>
              <a:rPr lang="en-US" dirty="0" err="1"/>
              <a:t>legile</a:t>
            </a:r>
            <a:r>
              <a:rPr lang="en-US" dirty="0"/>
              <a:t> din Germania. </a:t>
            </a:r>
            <a:r>
              <a:rPr lang="en-US" dirty="0" err="1"/>
              <a:t>Clasele</a:t>
            </a:r>
            <a:r>
              <a:rPr lang="en-US" dirty="0"/>
              <a:t> </a:t>
            </a:r>
            <a:r>
              <a:rPr lang="en-US" dirty="0" err="1"/>
              <a:t>merg</a:t>
            </a:r>
            <a:r>
              <a:rPr lang="en-US" dirty="0"/>
              <a:t> la </a:t>
            </a:r>
            <a:r>
              <a:rPr lang="en-US" dirty="0" err="1"/>
              <a:t>Stadionul</a:t>
            </a:r>
            <a:r>
              <a:rPr lang="en-US" dirty="0"/>
              <a:t> BVB </a:t>
            </a:r>
            <a:r>
              <a:rPr lang="en-US" dirty="0" err="1"/>
              <a:t>în</a:t>
            </a:r>
            <a:r>
              <a:rPr lang="en-US" dirty="0"/>
              <a:t> </a:t>
            </a:r>
            <a:r>
              <a:rPr lang="en-US" dirty="0" err="1"/>
              <a:t>fiecare</a:t>
            </a:r>
            <a:r>
              <a:rPr lang="en-US" dirty="0"/>
              <a:t> an. Î</a:t>
            </a:r>
            <a:r>
              <a:rPr lang="fr-FR" dirty="0"/>
              <a:t>n plus, </a:t>
            </a:r>
            <a:r>
              <a:rPr lang="en-US" dirty="0" err="1"/>
              <a:t>în</a:t>
            </a:r>
            <a:r>
              <a:rPr lang="en-US" dirty="0"/>
              <a:t> </a:t>
            </a:r>
            <a:r>
              <a:rPr lang="en-US" dirty="0" err="1"/>
              <a:t>fiecare</a:t>
            </a:r>
            <a:r>
              <a:rPr lang="en-US" dirty="0"/>
              <a:t> an </a:t>
            </a:r>
            <a:r>
              <a:rPr lang="en-US" dirty="0" err="1"/>
              <a:t>există</a:t>
            </a:r>
            <a:r>
              <a:rPr lang="en-US" dirty="0"/>
              <a:t> </a:t>
            </a:r>
            <a:r>
              <a:rPr lang="en-US" dirty="0" err="1"/>
              <a:t>zile</a:t>
            </a:r>
            <a:r>
              <a:rPr lang="en-US" dirty="0"/>
              <a:t> de </a:t>
            </a:r>
            <a:r>
              <a:rPr lang="en-US" dirty="0" err="1"/>
              <a:t>proiect</a:t>
            </a:r>
            <a:r>
              <a:rPr lang="en-US" dirty="0"/>
              <a:t> </a:t>
            </a:r>
            <a:r>
              <a:rPr lang="en-US" dirty="0" err="1"/>
              <a:t>pentru</a:t>
            </a:r>
            <a:r>
              <a:rPr lang="en-US" dirty="0"/>
              <a:t> î</a:t>
            </a:r>
            <a:r>
              <a:rPr lang="fr-FR" dirty="0" err="1"/>
              <a:t>ntreaga</a:t>
            </a:r>
            <a:r>
              <a:rPr lang="fr-FR" dirty="0"/>
              <a:t> </a:t>
            </a:r>
            <a:r>
              <a:rPr lang="en-US" dirty="0" err="1"/>
              <a:t>școală</a:t>
            </a:r>
            <a:r>
              <a:rPr lang="en-US" dirty="0"/>
              <a:t> pe un </a:t>
            </a:r>
            <a:r>
              <a:rPr lang="en-US" dirty="0" err="1"/>
              <a:t>anumit</a:t>
            </a:r>
            <a:r>
              <a:rPr lang="en-US" dirty="0"/>
              <a:t> </a:t>
            </a:r>
            <a:r>
              <a:rPr lang="en-US" dirty="0" err="1"/>
              <a:t>subiect</a:t>
            </a:r>
            <a:r>
              <a:rPr lang="en-US" dirty="0"/>
              <a:t>. Ultima </a:t>
            </a:r>
            <a:r>
              <a:rPr lang="en-US" dirty="0" err="1"/>
              <a:t>dată</a:t>
            </a:r>
            <a:r>
              <a:rPr lang="en-US" dirty="0"/>
              <a:t> a </a:t>
            </a:r>
            <a:r>
              <a:rPr lang="en-US" dirty="0" err="1"/>
              <a:t>fost</a:t>
            </a:r>
            <a:r>
              <a:rPr lang="en-US" dirty="0"/>
              <a:t> </a:t>
            </a:r>
            <a:r>
              <a:rPr lang="en-US" dirty="0" err="1"/>
              <a:t>despre</a:t>
            </a:r>
            <a:r>
              <a:rPr lang="en-US" dirty="0"/>
              <a:t> </a:t>
            </a:r>
            <a:r>
              <a:rPr lang="en-US" dirty="0" err="1"/>
              <a:t>mediul</a:t>
            </a:r>
            <a:r>
              <a:rPr lang="en-US" dirty="0"/>
              <a:t> </a:t>
            </a:r>
            <a:r>
              <a:rPr lang="en-US" dirty="0" err="1"/>
              <a:t>nostru</a:t>
            </a:r>
            <a:r>
              <a:rPr lang="en-US" dirty="0"/>
              <a:t>.</a:t>
            </a:r>
            <a:endParaRPr lang="de-DE" dirty="0"/>
          </a:p>
          <a:p>
            <a:pPr marL="0" indent="0">
              <a:buNone/>
            </a:pPr>
            <a:endParaRPr lang="de-DE" dirty="0"/>
          </a:p>
        </p:txBody>
      </p:sp>
    </p:spTree>
    <p:extLst>
      <p:ext uri="{BB962C8B-B14F-4D97-AF65-F5344CB8AC3E}">
        <p14:creationId xmlns:p14="http://schemas.microsoft.com/office/powerpoint/2010/main" val="17828136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a:buNone/>
            </a:pPr>
            <a:r>
              <a:rPr lang="de-DE" b="1" dirty="0"/>
              <a:t>SV(</a:t>
            </a:r>
            <a:r>
              <a:rPr lang="de-DE" b="1" dirty="0" err="1"/>
              <a:t>reprezentarea</a:t>
            </a:r>
            <a:r>
              <a:rPr lang="de-DE" b="1" dirty="0"/>
              <a:t> </a:t>
            </a:r>
            <a:r>
              <a:rPr lang="de-DE" b="1" dirty="0" err="1"/>
              <a:t>scolii</a:t>
            </a:r>
            <a:r>
              <a:rPr lang="de-DE" b="1" dirty="0"/>
              <a:t>)</a:t>
            </a:r>
            <a:endParaRPr lang="de-DE" dirty="0"/>
          </a:p>
          <a:p>
            <a:pPr marL="0" indent="0">
              <a:buNone/>
            </a:pPr>
            <a:r>
              <a:rPr lang="de-DE" dirty="0"/>
              <a:t>SV </a:t>
            </a:r>
            <a:r>
              <a:rPr lang="de-DE" dirty="0" err="1"/>
              <a:t>este</a:t>
            </a:r>
            <a:r>
              <a:rPr lang="de-DE" dirty="0"/>
              <a:t> </a:t>
            </a:r>
            <a:r>
              <a:rPr lang="de-DE" dirty="0" err="1"/>
              <a:t>ziua</a:t>
            </a:r>
            <a:r>
              <a:rPr lang="de-DE" dirty="0"/>
              <a:t> in care </a:t>
            </a:r>
            <a:r>
              <a:rPr lang="de-DE" dirty="0" err="1"/>
              <a:t>toti</a:t>
            </a:r>
            <a:r>
              <a:rPr lang="de-DE" dirty="0"/>
              <a:t> </a:t>
            </a:r>
            <a:r>
              <a:rPr lang="de-DE" dirty="0" err="1"/>
              <a:t>profesorii</a:t>
            </a:r>
            <a:r>
              <a:rPr lang="de-DE" dirty="0"/>
              <a:t> </a:t>
            </a:r>
            <a:r>
              <a:rPr lang="de-DE" dirty="0" err="1"/>
              <a:t>din</a:t>
            </a:r>
            <a:r>
              <a:rPr lang="de-DE" dirty="0"/>
              <a:t> </a:t>
            </a:r>
            <a:r>
              <a:rPr lang="de-DE" dirty="0" err="1"/>
              <a:t>scoala</a:t>
            </a:r>
            <a:r>
              <a:rPr lang="de-DE" dirty="0"/>
              <a:t> se </a:t>
            </a:r>
            <a:r>
              <a:rPr lang="de-DE" dirty="0" err="1"/>
              <a:t>intalnesc</a:t>
            </a:r>
            <a:r>
              <a:rPr lang="de-DE" dirty="0"/>
              <a:t> </a:t>
            </a:r>
            <a:r>
              <a:rPr lang="de-DE" dirty="0" err="1"/>
              <a:t>intr</a:t>
            </a:r>
            <a:r>
              <a:rPr lang="de-DE" dirty="0"/>
              <a:t>-o </a:t>
            </a:r>
            <a:r>
              <a:rPr lang="de-DE" dirty="0" err="1"/>
              <a:t>clasa</a:t>
            </a:r>
            <a:r>
              <a:rPr lang="de-DE" dirty="0"/>
              <a:t> </a:t>
            </a:r>
            <a:r>
              <a:rPr lang="de-DE" dirty="0" err="1"/>
              <a:t>cu</a:t>
            </a:r>
            <a:r>
              <a:rPr lang="de-DE" dirty="0"/>
              <a:t> </a:t>
            </a:r>
            <a:r>
              <a:rPr lang="de-DE" dirty="0" err="1"/>
              <a:t>profesorul</a:t>
            </a:r>
            <a:r>
              <a:rPr lang="de-DE" dirty="0"/>
              <a:t> SV </a:t>
            </a:r>
            <a:r>
              <a:rPr lang="de-DE" dirty="0" err="1"/>
              <a:t>iar</a:t>
            </a:r>
            <a:r>
              <a:rPr lang="de-DE" dirty="0"/>
              <a:t> </a:t>
            </a:r>
            <a:r>
              <a:rPr lang="de-DE" dirty="0" err="1"/>
              <a:t>apoi</a:t>
            </a:r>
            <a:r>
              <a:rPr lang="de-DE" dirty="0"/>
              <a:t> </a:t>
            </a:r>
            <a:r>
              <a:rPr lang="de-DE" dirty="0" err="1"/>
              <a:t>discuta</a:t>
            </a:r>
            <a:r>
              <a:rPr lang="de-DE" dirty="0"/>
              <a:t> </a:t>
            </a:r>
            <a:r>
              <a:rPr lang="de-DE" dirty="0" err="1"/>
              <a:t>despre</a:t>
            </a:r>
            <a:r>
              <a:rPr lang="de-DE" dirty="0"/>
              <a:t> </a:t>
            </a:r>
            <a:r>
              <a:rPr lang="de-DE" dirty="0" err="1"/>
              <a:t>despre</a:t>
            </a:r>
            <a:r>
              <a:rPr lang="de-DE" dirty="0"/>
              <a:t> </a:t>
            </a:r>
            <a:r>
              <a:rPr lang="de-DE" dirty="0" err="1"/>
              <a:t>ce</a:t>
            </a:r>
            <a:r>
              <a:rPr lang="de-DE" dirty="0"/>
              <a:t> </a:t>
            </a:r>
            <a:r>
              <a:rPr lang="de-DE" dirty="0" err="1"/>
              <a:t>fac</a:t>
            </a:r>
            <a:r>
              <a:rPr lang="de-DE" dirty="0"/>
              <a:t> ei in </a:t>
            </a:r>
            <a:r>
              <a:rPr lang="de-DE" dirty="0" err="1"/>
              <a:t>scoala</a:t>
            </a:r>
            <a:r>
              <a:rPr lang="de-DE" dirty="0"/>
              <a:t> sau </a:t>
            </a:r>
            <a:r>
              <a:rPr lang="de-DE" dirty="0" err="1"/>
              <a:t>despre</a:t>
            </a:r>
            <a:r>
              <a:rPr lang="de-DE" dirty="0"/>
              <a:t> </a:t>
            </a:r>
            <a:r>
              <a:rPr lang="de-DE" dirty="0" err="1"/>
              <a:t>ce</a:t>
            </a:r>
            <a:r>
              <a:rPr lang="de-DE" dirty="0"/>
              <a:t> </a:t>
            </a:r>
            <a:r>
              <a:rPr lang="de-DE" dirty="0" err="1"/>
              <a:t>ar</a:t>
            </a:r>
            <a:r>
              <a:rPr lang="de-DE" dirty="0"/>
              <a:t> </a:t>
            </a:r>
            <a:r>
              <a:rPr lang="de-DE" dirty="0" err="1"/>
              <a:t>vrea</a:t>
            </a:r>
            <a:r>
              <a:rPr lang="de-DE" dirty="0"/>
              <a:t> </a:t>
            </a:r>
            <a:r>
              <a:rPr lang="de-DE" dirty="0" err="1"/>
              <a:t>sa</a:t>
            </a:r>
            <a:r>
              <a:rPr lang="de-DE" dirty="0"/>
              <a:t> </a:t>
            </a:r>
            <a:r>
              <a:rPr lang="de-DE" dirty="0" err="1"/>
              <a:t>faca</a:t>
            </a:r>
            <a:r>
              <a:rPr lang="de-DE" dirty="0"/>
              <a:t>.</a:t>
            </a:r>
          </a:p>
          <a:p>
            <a:pPr marL="0" indent="0">
              <a:buNone/>
            </a:pPr>
            <a:r>
              <a:rPr lang="de-DE" b="1" dirty="0"/>
              <a:t> </a:t>
            </a:r>
            <a:endParaRPr lang="de-DE" dirty="0"/>
          </a:p>
          <a:p>
            <a:pPr marL="0" indent="0">
              <a:buNone/>
            </a:pPr>
            <a:r>
              <a:rPr lang="de-DE" b="1" dirty="0" err="1"/>
              <a:t>Asistenti</a:t>
            </a:r>
            <a:r>
              <a:rPr lang="de-DE" b="1" dirty="0"/>
              <a:t> </a:t>
            </a:r>
            <a:r>
              <a:rPr lang="de-DE" b="1" dirty="0" err="1"/>
              <a:t>sociali</a:t>
            </a:r>
            <a:r>
              <a:rPr lang="de-DE" b="1" dirty="0"/>
              <a:t> (Diana </a:t>
            </a:r>
            <a:r>
              <a:rPr lang="de-DE" b="1" dirty="0" err="1"/>
              <a:t>Kusi</a:t>
            </a:r>
            <a:r>
              <a:rPr lang="de-DE" b="1" dirty="0"/>
              <a:t>, Nina Lohmann, Holger Steinrücke)</a:t>
            </a:r>
            <a:endParaRPr lang="de-DE" dirty="0"/>
          </a:p>
          <a:p>
            <a:pPr marL="0" indent="0">
              <a:buNone/>
            </a:pPr>
            <a:r>
              <a:rPr lang="de-DE" dirty="0" err="1"/>
              <a:t>Exista</a:t>
            </a:r>
            <a:r>
              <a:rPr lang="de-DE" dirty="0"/>
              <a:t> 3 </a:t>
            </a:r>
            <a:r>
              <a:rPr lang="de-DE" dirty="0" err="1"/>
              <a:t>asistenti</a:t>
            </a:r>
            <a:r>
              <a:rPr lang="de-DE" dirty="0"/>
              <a:t> </a:t>
            </a:r>
            <a:r>
              <a:rPr lang="de-DE" dirty="0" err="1"/>
              <a:t>sociali</a:t>
            </a:r>
            <a:r>
              <a:rPr lang="de-DE" dirty="0"/>
              <a:t> Scolari in Schale </a:t>
            </a:r>
            <a:r>
              <a:rPr lang="de-DE" dirty="0" err="1"/>
              <a:t>noastra</a:t>
            </a:r>
            <a:r>
              <a:rPr lang="de-DE" dirty="0"/>
              <a:t>. </a:t>
            </a:r>
            <a:r>
              <a:rPr lang="de-DE" dirty="0" err="1"/>
              <a:t>Holgern</a:t>
            </a:r>
            <a:r>
              <a:rPr lang="de-DE" dirty="0"/>
              <a:t> Steinrücke se </a:t>
            </a:r>
            <a:r>
              <a:rPr lang="de-DE" dirty="0" err="1"/>
              <a:t>ocupa</a:t>
            </a:r>
            <a:r>
              <a:rPr lang="de-DE" dirty="0"/>
              <a:t> </a:t>
            </a:r>
            <a:r>
              <a:rPr lang="de-DE" dirty="0" err="1"/>
              <a:t>cu</a:t>
            </a:r>
            <a:r>
              <a:rPr lang="de-DE" dirty="0"/>
              <a:t> </a:t>
            </a:r>
            <a:r>
              <a:rPr lang="de-DE" dirty="0" err="1"/>
              <a:t>clasele</a:t>
            </a:r>
            <a:r>
              <a:rPr lang="de-DE" dirty="0"/>
              <a:t> 5 si 6, Nina Lohmann se </a:t>
            </a:r>
            <a:r>
              <a:rPr lang="de-DE" dirty="0" err="1"/>
              <a:t>ocupa</a:t>
            </a:r>
            <a:r>
              <a:rPr lang="de-DE" dirty="0"/>
              <a:t> </a:t>
            </a:r>
            <a:r>
              <a:rPr lang="de-DE" dirty="0" err="1"/>
              <a:t>cu</a:t>
            </a:r>
            <a:r>
              <a:rPr lang="de-DE" dirty="0"/>
              <a:t> </a:t>
            </a:r>
            <a:r>
              <a:rPr lang="de-DE" dirty="0" err="1"/>
              <a:t>clasele</a:t>
            </a:r>
            <a:r>
              <a:rPr lang="de-DE" dirty="0"/>
              <a:t> 7 si 8 </a:t>
            </a:r>
            <a:r>
              <a:rPr lang="de-DE" dirty="0" err="1"/>
              <a:t>iar</a:t>
            </a:r>
            <a:r>
              <a:rPr lang="de-DE" dirty="0"/>
              <a:t> Diana </a:t>
            </a:r>
            <a:r>
              <a:rPr lang="de-DE" dirty="0" err="1"/>
              <a:t>Kusi</a:t>
            </a:r>
            <a:r>
              <a:rPr lang="de-DE" dirty="0"/>
              <a:t> </a:t>
            </a:r>
            <a:r>
              <a:rPr lang="de-DE" dirty="0" err="1"/>
              <a:t>cu</a:t>
            </a:r>
            <a:r>
              <a:rPr lang="de-DE" dirty="0"/>
              <a:t> </a:t>
            </a:r>
            <a:r>
              <a:rPr lang="de-DE" dirty="0" err="1"/>
              <a:t>clasele</a:t>
            </a:r>
            <a:r>
              <a:rPr lang="de-DE" dirty="0"/>
              <a:t> 9, 10. </a:t>
            </a:r>
            <a:r>
              <a:rPr lang="de-DE" dirty="0" err="1"/>
              <a:t>Cand</a:t>
            </a:r>
            <a:r>
              <a:rPr lang="de-DE" dirty="0"/>
              <a:t> </a:t>
            </a:r>
            <a:r>
              <a:rPr lang="de-DE" dirty="0" err="1"/>
              <a:t>avem</a:t>
            </a:r>
            <a:r>
              <a:rPr lang="de-DE" dirty="0"/>
              <a:t> o </a:t>
            </a:r>
            <a:r>
              <a:rPr lang="de-DE" dirty="0" err="1"/>
              <a:t>disputa</a:t>
            </a:r>
            <a:r>
              <a:rPr lang="de-DE" dirty="0"/>
              <a:t> sau o </a:t>
            </a:r>
            <a:r>
              <a:rPr lang="de-DE" dirty="0" err="1"/>
              <a:t>problema</a:t>
            </a:r>
            <a:r>
              <a:rPr lang="de-DE" dirty="0"/>
              <a:t> </a:t>
            </a:r>
            <a:r>
              <a:rPr lang="de-DE" dirty="0" err="1"/>
              <a:t>putem</a:t>
            </a:r>
            <a:r>
              <a:rPr lang="de-DE" dirty="0"/>
              <a:t> </a:t>
            </a:r>
            <a:r>
              <a:rPr lang="de-DE" dirty="0" err="1"/>
              <a:t>vorbi</a:t>
            </a:r>
            <a:r>
              <a:rPr lang="de-DE" dirty="0"/>
              <a:t> </a:t>
            </a:r>
            <a:r>
              <a:rPr lang="de-DE" dirty="0" err="1"/>
              <a:t>cu</a:t>
            </a:r>
            <a:r>
              <a:rPr lang="de-DE" dirty="0"/>
              <a:t> ei, in plus ei </a:t>
            </a:r>
            <a:r>
              <a:rPr lang="de-DE" dirty="0" err="1"/>
              <a:t>ofera</a:t>
            </a:r>
            <a:r>
              <a:rPr lang="de-DE" dirty="0"/>
              <a:t> </a:t>
            </a:r>
            <a:r>
              <a:rPr lang="de-DE" dirty="0" err="1"/>
              <a:t>proiecte</a:t>
            </a:r>
            <a:r>
              <a:rPr lang="de-DE" dirty="0"/>
              <a:t> </a:t>
            </a:r>
            <a:r>
              <a:rPr lang="de-DE" dirty="0" err="1"/>
              <a:t>penteu</a:t>
            </a:r>
            <a:r>
              <a:rPr lang="de-DE" dirty="0"/>
              <a:t> </a:t>
            </a:r>
            <a:r>
              <a:rPr lang="de-DE" dirty="0" err="1"/>
              <a:t>clasele</a:t>
            </a:r>
            <a:r>
              <a:rPr lang="de-DE" dirty="0"/>
              <a:t> </a:t>
            </a:r>
            <a:r>
              <a:rPr lang="de-DE" dirty="0" err="1"/>
              <a:t>scoalare</a:t>
            </a:r>
            <a:r>
              <a:rPr lang="de-DE" dirty="0"/>
              <a:t> in care </a:t>
            </a:r>
            <a:r>
              <a:rPr lang="de-DE" dirty="0" err="1"/>
              <a:t>fiecare</a:t>
            </a:r>
            <a:r>
              <a:rPr lang="de-DE" dirty="0"/>
              <a:t> </a:t>
            </a:r>
            <a:r>
              <a:rPr lang="de-DE" dirty="0" err="1"/>
              <a:t>poate</a:t>
            </a:r>
            <a:r>
              <a:rPr lang="de-DE" dirty="0"/>
              <a:t> </a:t>
            </a:r>
            <a:r>
              <a:rPr lang="de-DE" dirty="0" err="1"/>
              <a:t>invata</a:t>
            </a:r>
            <a:r>
              <a:rPr lang="de-DE" dirty="0"/>
              <a:t> </a:t>
            </a:r>
            <a:r>
              <a:rPr lang="de-DE" dirty="0" err="1"/>
              <a:t>lucruri</a:t>
            </a:r>
            <a:r>
              <a:rPr lang="de-DE" dirty="0"/>
              <a:t> care nu </a:t>
            </a:r>
            <a:r>
              <a:rPr lang="de-DE" dirty="0" err="1"/>
              <a:t>sunt</a:t>
            </a:r>
            <a:r>
              <a:rPr lang="de-DE" dirty="0"/>
              <a:t> in </a:t>
            </a:r>
            <a:r>
              <a:rPr lang="de-DE" dirty="0" err="1"/>
              <a:t>programa</a:t>
            </a:r>
            <a:r>
              <a:rPr lang="de-DE" dirty="0"/>
              <a:t> </a:t>
            </a:r>
            <a:r>
              <a:rPr lang="de-DE" dirty="0" err="1"/>
              <a:t>scoalara</a:t>
            </a:r>
            <a:endParaRPr lang="de-DE" dirty="0"/>
          </a:p>
          <a:p>
            <a:pPr marL="0" indent="0">
              <a:buNone/>
            </a:pPr>
            <a:r>
              <a:rPr lang="en-US" dirty="0"/>
              <a:t> </a:t>
            </a:r>
            <a:endParaRPr lang="de-DE" dirty="0"/>
          </a:p>
          <a:p>
            <a:pPr marL="0" indent="0">
              <a:buNone/>
            </a:pPr>
            <a:r>
              <a:rPr lang="en-US" b="1" dirty="0" err="1"/>
              <a:t>Însoțitorul</a:t>
            </a:r>
            <a:r>
              <a:rPr lang="en-US" b="1" dirty="0"/>
              <a:t> </a:t>
            </a:r>
            <a:r>
              <a:rPr lang="de-DE" b="1" dirty="0" err="1"/>
              <a:t>gasiri</a:t>
            </a:r>
            <a:r>
              <a:rPr lang="de-DE" b="1" dirty="0"/>
              <a:t> </a:t>
            </a:r>
            <a:r>
              <a:rPr lang="de-DE" b="1" dirty="0" err="1"/>
              <a:t>unui</a:t>
            </a:r>
            <a:r>
              <a:rPr lang="de-DE" b="1" dirty="0"/>
              <a:t> </a:t>
            </a:r>
            <a:r>
              <a:rPr lang="de-DE" b="1" dirty="0" err="1"/>
              <a:t>loc</a:t>
            </a:r>
            <a:r>
              <a:rPr lang="de-DE" b="1" dirty="0"/>
              <a:t> de </a:t>
            </a:r>
            <a:r>
              <a:rPr lang="de-DE" b="1" dirty="0" err="1"/>
              <a:t>pra</a:t>
            </a:r>
            <a:r>
              <a:rPr lang="de-DE" b="1" dirty="0"/>
              <a:t> </a:t>
            </a:r>
            <a:r>
              <a:rPr lang="en-US" b="1" dirty="0"/>
              <a:t>Thomas </a:t>
            </a:r>
            <a:r>
              <a:rPr lang="en-US" b="1" dirty="0" err="1"/>
              <a:t>Bourceau</a:t>
            </a:r>
            <a:endParaRPr lang="de-DE" dirty="0"/>
          </a:p>
          <a:p>
            <a:pPr marL="0" indent="0">
              <a:buNone/>
            </a:pPr>
            <a:r>
              <a:rPr lang="en-US" dirty="0" err="1"/>
              <a:t>Însoțitorul</a:t>
            </a:r>
            <a:r>
              <a:rPr lang="en-US" dirty="0"/>
              <a:t> de </a:t>
            </a:r>
            <a:r>
              <a:rPr lang="en-US" dirty="0" err="1"/>
              <a:t>intrare</a:t>
            </a:r>
            <a:r>
              <a:rPr lang="en-US" dirty="0"/>
              <a:t> î</a:t>
            </a:r>
            <a:r>
              <a:rPr lang="it-IT" dirty="0"/>
              <a:t>n </a:t>
            </a:r>
            <a:r>
              <a:rPr lang="it-IT" dirty="0" err="1"/>
              <a:t>carier</a:t>
            </a:r>
            <a:r>
              <a:rPr lang="en-US" dirty="0"/>
              <a:t>ă </a:t>
            </a:r>
            <a:r>
              <a:rPr lang="en-US" dirty="0" err="1"/>
              <a:t>lucrează</a:t>
            </a:r>
            <a:r>
              <a:rPr lang="en-US" dirty="0"/>
              <a:t> </a:t>
            </a:r>
            <a:r>
              <a:rPr lang="en-US" dirty="0" err="1"/>
              <a:t>îndeaproape</a:t>
            </a:r>
            <a:r>
              <a:rPr lang="en-US" dirty="0"/>
              <a:t> cu </a:t>
            </a:r>
            <a:r>
              <a:rPr lang="en-US" dirty="0" err="1"/>
              <a:t>studenții</a:t>
            </a:r>
            <a:r>
              <a:rPr lang="en-US" dirty="0"/>
              <a:t> din 9 ș</a:t>
            </a:r>
            <a:r>
              <a:rPr lang="es-ES" dirty="0"/>
              <a:t>i 10. El </a:t>
            </a:r>
            <a:r>
              <a:rPr lang="en-US" dirty="0"/>
              <a:t>î</a:t>
            </a:r>
            <a:r>
              <a:rPr lang="it-IT" dirty="0"/>
              <a:t>i </a:t>
            </a:r>
            <a:r>
              <a:rPr lang="it-IT" dirty="0" err="1"/>
              <a:t>sf</a:t>
            </a:r>
            <a:r>
              <a:rPr lang="en-US" dirty="0"/>
              <a:t>ă</a:t>
            </a:r>
            <a:r>
              <a:rPr lang="es-ES" dirty="0"/>
              <a:t>tuie</a:t>
            </a:r>
            <a:r>
              <a:rPr lang="en-US" dirty="0" err="1"/>
              <a:t>ște</a:t>
            </a:r>
            <a:r>
              <a:rPr lang="en-US" dirty="0"/>
              <a:t> cum </a:t>
            </a:r>
            <a:r>
              <a:rPr lang="en-US" dirty="0" err="1"/>
              <a:t>să</a:t>
            </a:r>
            <a:r>
              <a:rPr lang="en-US" dirty="0"/>
              <a:t> </a:t>
            </a:r>
            <a:r>
              <a:rPr lang="pt-PT" dirty="0"/>
              <a:t>continue dup</a:t>
            </a:r>
            <a:r>
              <a:rPr lang="en-US" dirty="0"/>
              <a:t>ă </a:t>
            </a:r>
            <a:r>
              <a:rPr lang="en-US" dirty="0" err="1"/>
              <a:t>absolvire</a:t>
            </a:r>
            <a:r>
              <a:rPr lang="en-US" dirty="0"/>
              <a:t> </a:t>
            </a:r>
            <a:r>
              <a:rPr lang="en-US" dirty="0" err="1"/>
              <a:t>și</a:t>
            </a:r>
            <a:r>
              <a:rPr lang="en-US" dirty="0"/>
              <a:t>, de </a:t>
            </a:r>
            <a:r>
              <a:rPr lang="en-US" dirty="0" err="1"/>
              <a:t>exemplu</a:t>
            </a:r>
            <a:r>
              <a:rPr lang="en-US" dirty="0"/>
              <a:t>, </a:t>
            </a:r>
            <a:r>
              <a:rPr lang="en-US" dirty="0" err="1"/>
              <a:t>ajută</a:t>
            </a:r>
            <a:r>
              <a:rPr lang="en-US" dirty="0"/>
              <a:t> </a:t>
            </a:r>
            <a:r>
              <a:rPr lang="pt-PT" dirty="0"/>
              <a:t>la aplica</a:t>
            </a:r>
            <a:r>
              <a:rPr lang="en-US" dirty="0" err="1"/>
              <a:t>ții</a:t>
            </a:r>
            <a:endParaRPr lang="de-DE" dirty="0"/>
          </a:p>
          <a:p>
            <a:pPr marL="0" indent="0">
              <a:buNone/>
            </a:pPr>
            <a:r>
              <a:rPr lang="en-US" dirty="0"/>
              <a:t>                                                                                                                                                                                 							</a:t>
            </a:r>
            <a:r>
              <a:rPr lang="en-US" b="1" dirty="0" err="1"/>
              <a:t>Autoren</a:t>
            </a:r>
            <a:r>
              <a:rPr lang="en-US" b="1" dirty="0"/>
              <a:t>: </a:t>
            </a:r>
            <a:r>
              <a:rPr lang="en-US" b="1" dirty="0" err="1"/>
              <a:t>Petru</a:t>
            </a:r>
            <a:r>
              <a:rPr lang="en-US" b="1" dirty="0"/>
              <a:t> &amp; </a:t>
            </a:r>
            <a:r>
              <a:rPr lang="en-US" b="1" dirty="0" err="1"/>
              <a:t>Iancu</a:t>
            </a:r>
            <a:endParaRPr lang="de-DE" b="1" dirty="0"/>
          </a:p>
          <a:p>
            <a:pPr marL="0" indent="0">
              <a:buNone/>
            </a:pPr>
            <a:endParaRPr lang="de-DE" dirty="0"/>
          </a:p>
        </p:txBody>
      </p:sp>
    </p:spTree>
    <p:extLst>
      <p:ext uri="{BB962C8B-B14F-4D97-AF65-F5344CB8AC3E}">
        <p14:creationId xmlns:p14="http://schemas.microsoft.com/office/powerpoint/2010/main" val="2133651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06D7FBA-830D-4DE1-A57A-80A5A0AB7C66}"/>
              </a:ext>
            </a:extLst>
          </p:cNvPr>
          <p:cNvSpPr>
            <a:spLocks noGrp="1"/>
          </p:cNvSpPr>
          <p:nvPr>
            <p:ph type="ctrTitle"/>
          </p:nvPr>
        </p:nvSpPr>
        <p:spPr/>
        <p:txBody>
          <a:bodyPr/>
          <a:lstStyle/>
          <a:p>
            <a:r>
              <a:rPr lang="de-DE" dirty="0"/>
              <a:t>spanisch</a:t>
            </a:r>
          </a:p>
        </p:txBody>
      </p:sp>
    </p:spTree>
    <p:extLst>
      <p:ext uri="{BB962C8B-B14F-4D97-AF65-F5344CB8AC3E}">
        <p14:creationId xmlns:p14="http://schemas.microsoft.com/office/powerpoint/2010/main" val="1492546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es-ES" b="1" dirty="0"/>
              <a:t>La historia de la Hauptschule Am Externberg</a:t>
            </a:r>
            <a:endParaRPr lang="de-DE" dirty="0"/>
          </a:p>
          <a:p>
            <a:pPr marL="0" indent="0">
              <a:buNone/>
            </a:pPr>
            <a:r>
              <a:rPr lang="es-ES" dirty="0"/>
              <a:t>La Hauptschule Am Externberg está en el norte de Dortmund, en Eving.</a:t>
            </a:r>
            <a:endParaRPr lang="de-DE" dirty="0"/>
          </a:p>
          <a:p>
            <a:pPr marL="0" indent="0">
              <a:buNone/>
            </a:pPr>
            <a:r>
              <a:rPr lang="es-ES" dirty="0"/>
              <a:t>Nuestra escuela ha creado en el año 1979. Detrás del patio se encuentra un sitio para hacer deporte, por ejemplo Fútbol, un sitio para saltar y para correr. Nuestro patio está  limpio.</a:t>
            </a:r>
            <a:endParaRPr lang="de-DE" dirty="0"/>
          </a:p>
          <a:p>
            <a:pPr marL="0" indent="0">
              <a:buNone/>
            </a:pPr>
            <a:r>
              <a:rPr lang="en-US" dirty="0"/>
              <a:t> </a:t>
            </a:r>
            <a:endParaRPr lang="de-DE" dirty="0"/>
          </a:p>
          <a:p>
            <a:pPr marL="0" indent="0">
              <a:buNone/>
            </a:pPr>
            <a:r>
              <a:rPr lang="es-ES" b="1" dirty="0"/>
              <a:t>Nuestro Edificio</a:t>
            </a:r>
            <a:endParaRPr lang="de-DE" dirty="0"/>
          </a:p>
          <a:p>
            <a:pPr marL="0" indent="0">
              <a:buNone/>
            </a:pPr>
            <a:r>
              <a:rPr lang="es-ES" b="1" dirty="0"/>
              <a:t>La Cafetería</a:t>
            </a:r>
            <a:endParaRPr lang="de-DE" dirty="0"/>
          </a:p>
          <a:p>
            <a:pPr marL="0" indent="0">
              <a:buNone/>
            </a:pPr>
            <a:r>
              <a:rPr lang="es-ES" dirty="0"/>
              <a:t>Hace poco tiempo la cafetería ha restructurado con algunos alumnos. Por ejemplo alumnos de la clase nuevo han construado bancos y sillas propias con el trabajador sociales. También hay dos “mesas Kicker” (para jugar fútbol en una mesa con pequeñas figuras). Después de la sexta hora pueden los alumnos en pequeños grupos quedar entre la caféteria. Adémas en el futuro nosotros vamos a hacer un Elterncafé allí.</a:t>
            </a:r>
            <a:endParaRPr lang="de-DE" dirty="0"/>
          </a:p>
          <a:p>
            <a:pPr marL="0" indent="0">
              <a:buNone/>
            </a:pPr>
            <a:endParaRPr lang="de-DE" dirty="0"/>
          </a:p>
        </p:txBody>
      </p:sp>
    </p:spTree>
    <p:extLst>
      <p:ext uri="{BB962C8B-B14F-4D97-AF65-F5344CB8AC3E}">
        <p14:creationId xmlns:p14="http://schemas.microsoft.com/office/powerpoint/2010/main" val="28320928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10000"/>
          </a:bodyPr>
          <a:lstStyle/>
          <a:p>
            <a:pPr marL="0" indent="0">
              <a:buNone/>
            </a:pPr>
            <a:r>
              <a:rPr lang="es-ES" b="1" dirty="0"/>
              <a:t>Nuestro día de la escuela</a:t>
            </a:r>
            <a:endParaRPr lang="de-DE" dirty="0"/>
          </a:p>
          <a:p>
            <a:pPr marL="0" indent="0">
              <a:buNone/>
            </a:pPr>
            <a:r>
              <a:rPr lang="es-ES" b="1" dirty="0"/>
              <a:t>Proyectos</a:t>
            </a:r>
            <a:endParaRPr lang="de-DE" dirty="0"/>
          </a:p>
          <a:p>
            <a:pPr marL="0" indent="0">
              <a:buNone/>
            </a:pPr>
            <a:r>
              <a:rPr lang="es-ES" dirty="0"/>
              <a:t>Al lado de la enseñanza hay muchas diferentes proyectos en la escuela.</a:t>
            </a:r>
            <a:r>
              <a:rPr lang="de-DE" dirty="0"/>
              <a:t> </a:t>
            </a:r>
            <a:r>
              <a:rPr lang="es-ES" dirty="0"/>
              <a:t>Los trabajadores sociales son los que organizan estos. </a:t>
            </a:r>
            <a:br>
              <a:rPr lang="es-ES" dirty="0"/>
            </a:br>
            <a:r>
              <a:rPr lang="es-ES" dirty="0"/>
              <a:t>Por los proyectos vienen algunas personas de otras organizaciónes, para trabajar con nosotros sobre diferentes temas, o nosotros visitamos otros sitios.</a:t>
            </a:r>
            <a:br>
              <a:rPr lang="de-DE" dirty="0"/>
            </a:br>
            <a:r>
              <a:rPr lang="es-ES" dirty="0"/>
              <a:t>Para los alumnos que están nuevo en Alemania hay el proyecto „nuestros valores”, dónde la gente habla sobre las valores y reglas de Alemania.</a:t>
            </a:r>
            <a:br>
              <a:rPr lang="es-ES" dirty="0"/>
            </a:br>
            <a:r>
              <a:rPr lang="es-ES" dirty="0"/>
              <a:t>La clase siete va cada año al estadio del club de fútbol “BVB” y aprenden algo sobre justicia y valor civíco.</a:t>
            </a:r>
            <a:br>
              <a:rPr lang="de-DE" dirty="0"/>
            </a:br>
            <a:r>
              <a:rPr lang="es-ES" dirty="0"/>
              <a:t>Adémas hay días de proyectos cada año por toda la escuela.</a:t>
            </a:r>
            <a:endParaRPr lang="de-DE" dirty="0"/>
          </a:p>
          <a:p>
            <a:pPr marL="0" indent="0">
              <a:buNone/>
            </a:pPr>
            <a:r>
              <a:rPr lang="en-US" dirty="0"/>
              <a:t> </a:t>
            </a:r>
            <a:endParaRPr lang="de-DE" dirty="0"/>
          </a:p>
          <a:p>
            <a:pPr marL="0" indent="0">
              <a:buNone/>
            </a:pPr>
            <a:r>
              <a:rPr lang="es-ES" b="1" dirty="0"/>
              <a:t>Lecciones “HSU” (lecciones en la lengua materna)</a:t>
            </a:r>
            <a:endParaRPr lang="de-DE" dirty="0"/>
          </a:p>
          <a:p>
            <a:pPr marL="0" indent="0">
              <a:buNone/>
            </a:pPr>
            <a:r>
              <a:rPr lang="es-ES" dirty="0"/>
              <a:t>Nuestra escuela ofrece clases de HSU en turco, macedonio y bosnio. Se tiene la oportunidad de mejorar su lengua materna en la escuela. Esto se gusta a todos los estudiantes! Al final de la clase diez tienen que hacer un examen de idioma. </a:t>
            </a:r>
            <a:br>
              <a:rPr lang="es-ES" dirty="0"/>
            </a:br>
            <a:r>
              <a:rPr lang="es-ES" dirty="0"/>
              <a:t>Por el examen tienen la oportunidad de equilibrar la nota de inglés. Por ejemplo, si tiene dificultades de inglés pero tiene una calificación buena en HSU, puede compensar la mala calificación con la buena calificación.</a:t>
            </a:r>
            <a:endParaRPr lang="de-DE" dirty="0"/>
          </a:p>
          <a:p>
            <a:pPr marL="0" indent="0">
              <a:buNone/>
            </a:pPr>
            <a:endParaRPr lang="de-DE" dirty="0"/>
          </a:p>
        </p:txBody>
      </p:sp>
    </p:spTree>
    <p:extLst>
      <p:ext uri="{BB962C8B-B14F-4D97-AF65-F5344CB8AC3E}">
        <p14:creationId xmlns:p14="http://schemas.microsoft.com/office/powerpoint/2010/main" val="17261187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es-ES" b="1" dirty="0"/>
              <a:t>Personas</a:t>
            </a:r>
            <a:endParaRPr lang="de-DE" dirty="0"/>
          </a:p>
          <a:p>
            <a:pPr marL="0" indent="0">
              <a:buNone/>
            </a:pPr>
            <a:r>
              <a:rPr lang="es-ES" b="1" dirty="0"/>
              <a:t>Los alumnos y alumnas</a:t>
            </a:r>
            <a:endParaRPr lang="de-DE" dirty="0"/>
          </a:p>
          <a:p>
            <a:pPr marL="0" indent="0">
              <a:buNone/>
            </a:pPr>
            <a:r>
              <a:rPr lang="es-ES" dirty="0"/>
              <a:t>Las personas más importantes de nuestra escuela son - por supuesto – nosotros, los 300 alumnos! Estámos en los clases 5 a 10 y hay dos clases en cada año. Solo el séptimo año tiene 3 clases. Venimos de muchos países diferentes y hablamos muchos idiomas - por eso nunca es aburrido aqui!  </a:t>
            </a:r>
            <a:endParaRPr lang="de-DE" dirty="0"/>
          </a:p>
          <a:p>
            <a:pPr marL="0" indent="0">
              <a:buNone/>
            </a:pPr>
            <a:r>
              <a:rPr lang="en-US" dirty="0"/>
              <a:t> </a:t>
            </a:r>
            <a:endParaRPr lang="de-DE" dirty="0"/>
          </a:p>
          <a:p>
            <a:pPr marL="0" indent="0">
              <a:buNone/>
            </a:pPr>
            <a:r>
              <a:rPr lang="es-ES" b="1" dirty="0"/>
              <a:t>Las directoras de la escuela (sra. Dorsch y sra. Schipper)</a:t>
            </a:r>
            <a:endParaRPr lang="de-DE" dirty="0"/>
          </a:p>
          <a:p>
            <a:pPr marL="0" indent="0">
              <a:buNone/>
            </a:pPr>
            <a:r>
              <a:rPr lang="es-ES" dirty="0"/>
              <a:t>Sra. Dorsch es nuestra directora y sra. Schipper la vice-rectora. Sus tareas son firmar documentos, hablar con padres y estudiantes, enseñar conferencías, escribir los horarios... A resumen todo lo importante para una escuela está organizado por nuestras directoras. También ellas son muy amables y pacientes.</a:t>
            </a:r>
            <a:endParaRPr lang="de-DE" dirty="0"/>
          </a:p>
          <a:p>
            <a:pPr marL="0" indent="0">
              <a:buNone/>
            </a:pPr>
            <a:endParaRPr lang="de-DE" dirty="0"/>
          </a:p>
        </p:txBody>
      </p:sp>
    </p:spTree>
    <p:extLst>
      <p:ext uri="{BB962C8B-B14F-4D97-AF65-F5344CB8AC3E}">
        <p14:creationId xmlns:p14="http://schemas.microsoft.com/office/powerpoint/2010/main" val="18598933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10000"/>
          </a:bodyPr>
          <a:lstStyle/>
          <a:p>
            <a:pPr marL="0" indent="0">
              <a:buNone/>
            </a:pPr>
            <a:r>
              <a:rPr lang="es-ES" b="1" dirty="0"/>
              <a:t>La secretaría (Sra. Briones)</a:t>
            </a:r>
            <a:endParaRPr lang="de-DE" dirty="0"/>
          </a:p>
          <a:p>
            <a:pPr marL="0" indent="0">
              <a:buNone/>
            </a:pPr>
            <a:r>
              <a:rPr lang="es-ES" dirty="0"/>
              <a:t>Nuestra secretaria está en nuestra escuela durante 20 años. Ella trabaja en otra escuela al mismo tiempo. Por eso está a nuestra escuela el lunes, el miércoles y el jueves de 9:00h a 15:00h. Maneja nuestra burocracia, por ejemplo papeles del Jobcenter, “Schokoticket”, inscripciónes de estudiantes y también cancelaciónes, certificados escolares y mucho más. Ella también es muy amable con nosotros. Siempre podemos pedirle algo y nuestras cosas se despechan directamente.  </a:t>
            </a:r>
            <a:endParaRPr lang="de-DE" dirty="0"/>
          </a:p>
          <a:p>
            <a:pPr marL="0" indent="0">
              <a:buNone/>
            </a:pPr>
            <a:r>
              <a:rPr lang="en-US" dirty="0"/>
              <a:t> </a:t>
            </a:r>
            <a:endParaRPr lang="de-DE" dirty="0"/>
          </a:p>
          <a:p>
            <a:pPr marL="0" indent="0">
              <a:buNone/>
            </a:pPr>
            <a:r>
              <a:rPr lang="es-ES" b="1" dirty="0"/>
              <a:t>El conserje (Sr. Dobring)</a:t>
            </a:r>
            <a:endParaRPr lang="de-DE" dirty="0"/>
          </a:p>
          <a:p>
            <a:pPr marL="0" indent="0">
              <a:buNone/>
            </a:pPr>
            <a:r>
              <a:rPr lang="es-ES" dirty="0"/>
              <a:t>El conserje organiza todo en la escuela. Él repara lo que está roto o no funciona correctamente. También se preocupa de que nuestro patio escolar mantener limpio y hermoso. Por ejemplo corta el césped y los setos y ve regularmente si todo esta bien. También recoge cosas que los estudiantes han perdido y podemos recogerlas en su lugar.</a:t>
            </a:r>
            <a:endParaRPr lang="de-DE" dirty="0"/>
          </a:p>
          <a:p>
            <a:pPr marL="0" indent="0">
              <a:buNone/>
            </a:pPr>
            <a:r>
              <a:rPr lang="en-US" dirty="0"/>
              <a:t> </a:t>
            </a:r>
            <a:endParaRPr lang="de-DE" dirty="0"/>
          </a:p>
          <a:p>
            <a:pPr marL="0" indent="0">
              <a:buNone/>
            </a:pPr>
            <a:r>
              <a:rPr lang="es-ES" b="1" dirty="0"/>
              <a:t>Los profesores y profesoras</a:t>
            </a:r>
            <a:endParaRPr lang="de-DE" dirty="0"/>
          </a:p>
          <a:p>
            <a:pPr marL="0" indent="0">
              <a:buNone/>
            </a:pPr>
            <a:r>
              <a:rPr lang="en-US" dirty="0"/>
              <a:t> </a:t>
            </a:r>
            <a:r>
              <a:rPr lang="es-ES" dirty="0"/>
              <a:t>Hay 22 profesoras y 6 profesores en nuestra escuela. Tienen diferentes materias para enseñar. Todos son muy amables.  </a:t>
            </a:r>
            <a:endParaRPr lang="de-DE" dirty="0"/>
          </a:p>
          <a:p>
            <a:pPr marL="0" indent="0">
              <a:buNone/>
            </a:pPr>
            <a:endParaRPr lang="de-DE" dirty="0"/>
          </a:p>
        </p:txBody>
      </p:sp>
    </p:spTree>
    <p:extLst>
      <p:ext uri="{BB962C8B-B14F-4D97-AF65-F5344CB8AC3E}">
        <p14:creationId xmlns:p14="http://schemas.microsoft.com/office/powerpoint/2010/main" val="19188806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fontScale="92500" lnSpcReduction="10000"/>
          </a:bodyPr>
          <a:lstStyle/>
          <a:p>
            <a:pPr marL="0" indent="0">
              <a:buNone/>
            </a:pPr>
            <a:r>
              <a:rPr lang="es-ES" b="1" dirty="0"/>
              <a:t>El ayudante para econtrar una profesión después de la escuela (Thomas Bourceau)</a:t>
            </a:r>
            <a:endParaRPr lang="de-DE" dirty="0"/>
          </a:p>
          <a:p>
            <a:pPr marL="0" indent="0">
              <a:buNone/>
            </a:pPr>
            <a:r>
              <a:rPr lang="es-ES" dirty="0"/>
              <a:t>Thomas Bourceau y su compañera Sabrina trabajan en estrecha cooperación con los estudiantes de 9º y 10º grado. Aconsejan a los estudiantentes sobre cómo pueden continuar después de la graduación y les ayuda a escribir aplicaciones, por ejemplo.</a:t>
            </a:r>
            <a:endParaRPr lang="de-DE" dirty="0"/>
          </a:p>
          <a:p>
            <a:pPr marL="0" indent="0">
              <a:buNone/>
            </a:pPr>
            <a:r>
              <a:rPr lang="en-US" dirty="0"/>
              <a:t> </a:t>
            </a:r>
            <a:endParaRPr lang="de-DE" dirty="0"/>
          </a:p>
          <a:p>
            <a:pPr marL="0" indent="0">
              <a:buNone/>
            </a:pPr>
            <a:r>
              <a:rPr lang="es-ES" b="1" dirty="0"/>
              <a:t>Los trabajadores sociales escolares (Diana Kusi, Nina Lohmann, Holger Steinrücke)</a:t>
            </a:r>
            <a:endParaRPr lang="de-DE" dirty="0"/>
          </a:p>
          <a:p>
            <a:pPr marL="0" indent="0">
              <a:buNone/>
            </a:pPr>
            <a:r>
              <a:rPr lang="es-ES" dirty="0"/>
              <a:t>Hay 3 trabajadores sociales escolares en nuestra escuela. Holger Steinrücke se encarga de los grados 5 y 6 Nina Lohmann sobre los grados 7 y 8 y Diana Kusi sobre los grados 9 </a:t>
            </a:r>
            <a:r>
              <a:rPr lang="de-DE" dirty="0"/>
              <a:t>y 10. Si </a:t>
            </a:r>
            <a:r>
              <a:rPr lang="de-DE" dirty="0" err="1"/>
              <a:t>tenemos</a:t>
            </a:r>
            <a:r>
              <a:rPr lang="de-DE" dirty="0"/>
              <a:t> </a:t>
            </a:r>
            <a:r>
              <a:rPr lang="de-DE" dirty="0" err="1"/>
              <a:t>disputas</a:t>
            </a:r>
            <a:r>
              <a:rPr lang="de-DE" dirty="0"/>
              <a:t> o </a:t>
            </a:r>
            <a:r>
              <a:rPr lang="de-DE" dirty="0" err="1"/>
              <a:t>problemas</a:t>
            </a:r>
            <a:r>
              <a:rPr lang="de-DE" dirty="0"/>
              <a:t>, </a:t>
            </a:r>
            <a:r>
              <a:rPr lang="de-DE" dirty="0" err="1"/>
              <a:t>podemos</a:t>
            </a:r>
            <a:r>
              <a:rPr lang="de-DE" dirty="0"/>
              <a:t> </a:t>
            </a:r>
            <a:r>
              <a:rPr lang="de-DE" dirty="0" err="1"/>
              <a:t>hablar</a:t>
            </a:r>
            <a:r>
              <a:rPr lang="de-DE" dirty="0"/>
              <a:t> </a:t>
            </a:r>
            <a:r>
              <a:rPr lang="de-DE" dirty="0" err="1"/>
              <a:t>con</a:t>
            </a:r>
            <a:r>
              <a:rPr lang="de-DE" dirty="0"/>
              <a:t> </a:t>
            </a:r>
            <a:r>
              <a:rPr lang="de-DE" dirty="0" err="1"/>
              <a:t>ellos</a:t>
            </a:r>
            <a:r>
              <a:rPr lang="de-DE" dirty="0"/>
              <a:t>. </a:t>
            </a:r>
            <a:r>
              <a:rPr lang="de-DE" dirty="0" err="1"/>
              <a:t>También</a:t>
            </a:r>
            <a:r>
              <a:rPr lang="de-DE" dirty="0"/>
              <a:t> </a:t>
            </a:r>
            <a:r>
              <a:rPr lang="de-DE" dirty="0" err="1"/>
              <a:t>ofrecen</a:t>
            </a:r>
            <a:r>
              <a:rPr lang="de-DE" dirty="0"/>
              <a:t> </a:t>
            </a:r>
            <a:r>
              <a:rPr lang="de-DE" dirty="0" err="1"/>
              <a:t>proyectos</a:t>
            </a:r>
            <a:r>
              <a:rPr lang="de-DE" dirty="0"/>
              <a:t> </a:t>
            </a:r>
            <a:r>
              <a:rPr lang="de-DE" dirty="0" err="1"/>
              <a:t>para</a:t>
            </a:r>
            <a:r>
              <a:rPr lang="de-DE" dirty="0"/>
              <a:t> las </a:t>
            </a:r>
            <a:r>
              <a:rPr lang="de-DE" dirty="0" err="1"/>
              <a:t>clases</a:t>
            </a:r>
            <a:r>
              <a:rPr lang="de-DE" dirty="0"/>
              <a:t>, </a:t>
            </a:r>
            <a:r>
              <a:rPr lang="de-DE" dirty="0" err="1"/>
              <a:t>dónde</a:t>
            </a:r>
            <a:r>
              <a:rPr lang="de-DE" dirty="0"/>
              <a:t> </a:t>
            </a:r>
            <a:r>
              <a:rPr lang="de-DE" dirty="0" err="1"/>
              <a:t>podemos</a:t>
            </a:r>
            <a:r>
              <a:rPr lang="de-DE" dirty="0"/>
              <a:t> </a:t>
            </a:r>
            <a:r>
              <a:rPr lang="de-DE" dirty="0" err="1"/>
              <a:t>aprender</a:t>
            </a:r>
            <a:r>
              <a:rPr lang="de-DE" dirty="0"/>
              <a:t> </a:t>
            </a:r>
            <a:r>
              <a:rPr lang="de-DE" dirty="0" err="1"/>
              <a:t>cosas</a:t>
            </a:r>
            <a:r>
              <a:rPr lang="de-DE" dirty="0"/>
              <a:t> </a:t>
            </a:r>
            <a:r>
              <a:rPr lang="de-DE" dirty="0" err="1"/>
              <a:t>que</a:t>
            </a:r>
            <a:r>
              <a:rPr lang="de-DE" dirty="0"/>
              <a:t> </a:t>
            </a:r>
            <a:r>
              <a:rPr lang="de-DE" dirty="0" err="1"/>
              <a:t>no</a:t>
            </a:r>
            <a:r>
              <a:rPr lang="de-DE" dirty="0"/>
              <a:t> </a:t>
            </a:r>
            <a:r>
              <a:rPr lang="de-DE" dirty="0" err="1"/>
              <a:t>están</a:t>
            </a:r>
            <a:r>
              <a:rPr lang="de-DE" dirty="0"/>
              <a:t> en </a:t>
            </a:r>
            <a:r>
              <a:rPr lang="de-DE" dirty="0" err="1"/>
              <a:t>el</a:t>
            </a:r>
            <a:r>
              <a:rPr lang="de-DE" dirty="0"/>
              <a:t> plan de </a:t>
            </a:r>
            <a:r>
              <a:rPr lang="de-DE" dirty="0" err="1"/>
              <a:t>estudios</a:t>
            </a:r>
            <a:r>
              <a:rPr lang="de-DE" dirty="0"/>
              <a:t>.</a:t>
            </a:r>
          </a:p>
          <a:p>
            <a:pPr marL="0" indent="0">
              <a:buNone/>
            </a:pPr>
            <a:r>
              <a:rPr lang="en-US" dirty="0"/>
              <a:t> </a:t>
            </a:r>
            <a:endParaRPr lang="de-DE" dirty="0"/>
          </a:p>
          <a:p>
            <a:pPr marL="0" indent="0">
              <a:buNone/>
            </a:pPr>
            <a:r>
              <a:rPr lang="de-DE" b="1" dirty="0"/>
              <a:t>La „SV“ (</a:t>
            </a:r>
            <a:r>
              <a:rPr lang="de-DE" b="1" dirty="0" err="1"/>
              <a:t>Representación</a:t>
            </a:r>
            <a:r>
              <a:rPr lang="de-DE" b="1" dirty="0"/>
              <a:t> de </a:t>
            </a:r>
            <a:r>
              <a:rPr lang="de-DE" b="1" dirty="0" err="1"/>
              <a:t>alumnos</a:t>
            </a:r>
            <a:r>
              <a:rPr lang="de-DE" b="1" dirty="0"/>
              <a:t>)</a:t>
            </a:r>
            <a:endParaRPr lang="de-DE" dirty="0"/>
          </a:p>
          <a:p>
            <a:pPr marL="0" indent="0">
              <a:buNone/>
            </a:pPr>
            <a:r>
              <a:rPr lang="de-DE" dirty="0"/>
              <a:t>„SV“ es la forma </a:t>
            </a:r>
            <a:r>
              <a:rPr lang="de-DE" dirty="0" err="1"/>
              <a:t>abreviada</a:t>
            </a:r>
            <a:r>
              <a:rPr lang="de-DE" dirty="0"/>
              <a:t> de „</a:t>
            </a:r>
            <a:r>
              <a:rPr lang="de-DE" dirty="0" err="1"/>
              <a:t>representación</a:t>
            </a:r>
            <a:r>
              <a:rPr lang="de-DE" dirty="0"/>
              <a:t> de </a:t>
            </a:r>
            <a:r>
              <a:rPr lang="de-DE" dirty="0" err="1"/>
              <a:t>alumnos</a:t>
            </a:r>
            <a:r>
              <a:rPr lang="de-DE" dirty="0"/>
              <a:t>“ en </a:t>
            </a:r>
            <a:r>
              <a:rPr lang="de-DE" dirty="0" err="1"/>
              <a:t>alemán</a:t>
            </a:r>
            <a:r>
              <a:rPr lang="de-DE" dirty="0"/>
              <a:t>. En la „SV“ </a:t>
            </a:r>
            <a:r>
              <a:rPr lang="de-DE" dirty="0" err="1"/>
              <a:t>están</a:t>
            </a:r>
            <a:r>
              <a:rPr lang="de-DE" dirty="0"/>
              <a:t> </a:t>
            </a:r>
            <a:r>
              <a:rPr lang="de-DE" dirty="0" err="1"/>
              <a:t>todos</a:t>
            </a:r>
            <a:r>
              <a:rPr lang="de-DE" dirty="0"/>
              <a:t> los </a:t>
            </a:r>
            <a:r>
              <a:rPr lang="de-DE" dirty="0" err="1"/>
              <a:t>representantes</a:t>
            </a:r>
            <a:r>
              <a:rPr lang="de-DE" dirty="0"/>
              <a:t> de </a:t>
            </a:r>
            <a:r>
              <a:rPr lang="de-DE" dirty="0" err="1"/>
              <a:t>clase</a:t>
            </a:r>
            <a:r>
              <a:rPr lang="de-DE" dirty="0"/>
              <a:t> de </a:t>
            </a:r>
            <a:r>
              <a:rPr lang="de-DE" dirty="0" err="1"/>
              <a:t>nuestra</a:t>
            </a:r>
            <a:r>
              <a:rPr lang="de-DE" dirty="0"/>
              <a:t> </a:t>
            </a:r>
            <a:r>
              <a:rPr lang="de-DE" dirty="0" err="1"/>
              <a:t>escuela</a:t>
            </a:r>
            <a:r>
              <a:rPr lang="de-DE" dirty="0"/>
              <a:t>. Se </a:t>
            </a:r>
            <a:r>
              <a:rPr lang="de-DE" dirty="0" err="1"/>
              <a:t>reúnen</a:t>
            </a:r>
            <a:r>
              <a:rPr lang="de-DE" dirty="0"/>
              <a:t> </a:t>
            </a:r>
            <a:r>
              <a:rPr lang="de-DE" dirty="0" err="1"/>
              <a:t>para</a:t>
            </a:r>
            <a:r>
              <a:rPr lang="de-DE" dirty="0"/>
              <a:t> </a:t>
            </a:r>
            <a:r>
              <a:rPr lang="de-DE" dirty="0" err="1"/>
              <a:t>secciónes</a:t>
            </a:r>
            <a:r>
              <a:rPr lang="de-DE" dirty="0"/>
              <a:t> </a:t>
            </a:r>
            <a:r>
              <a:rPr lang="de-DE" dirty="0" err="1"/>
              <a:t>juntos</a:t>
            </a:r>
            <a:r>
              <a:rPr lang="de-DE" dirty="0"/>
              <a:t> </a:t>
            </a:r>
            <a:r>
              <a:rPr lang="de-DE" dirty="0" err="1"/>
              <a:t>con</a:t>
            </a:r>
            <a:r>
              <a:rPr lang="de-DE" dirty="0"/>
              <a:t> </a:t>
            </a:r>
            <a:r>
              <a:rPr lang="de-DE" dirty="0" err="1"/>
              <a:t>el</a:t>
            </a:r>
            <a:r>
              <a:rPr lang="de-DE" dirty="0"/>
              <a:t> </a:t>
            </a:r>
            <a:r>
              <a:rPr lang="de-DE" dirty="0" err="1"/>
              <a:t>profesor</a:t>
            </a:r>
            <a:r>
              <a:rPr lang="de-DE" dirty="0"/>
              <a:t> de SV </a:t>
            </a:r>
            <a:r>
              <a:rPr lang="de-DE" dirty="0" err="1"/>
              <a:t>regularmente</a:t>
            </a:r>
            <a:r>
              <a:rPr lang="de-DE" dirty="0"/>
              <a:t>. </a:t>
            </a:r>
            <a:r>
              <a:rPr lang="de-DE" dirty="0" err="1"/>
              <a:t>Ahí</a:t>
            </a:r>
            <a:r>
              <a:rPr lang="de-DE" dirty="0"/>
              <a:t> </a:t>
            </a:r>
            <a:r>
              <a:rPr lang="de-DE" dirty="0" err="1"/>
              <a:t>discuten</a:t>
            </a:r>
            <a:r>
              <a:rPr lang="de-DE" dirty="0"/>
              <a:t> </a:t>
            </a:r>
            <a:r>
              <a:rPr lang="de-DE" dirty="0" err="1"/>
              <a:t>todo</a:t>
            </a:r>
            <a:r>
              <a:rPr lang="de-DE" dirty="0"/>
              <a:t> </a:t>
            </a:r>
            <a:r>
              <a:rPr lang="de-DE" dirty="0" err="1"/>
              <a:t>que</a:t>
            </a:r>
            <a:r>
              <a:rPr lang="de-DE" dirty="0"/>
              <a:t> </a:t>
            </a:r>
            <a:r>
              <a:rPr lang="de-DE" dirty="0" err="1"/>
              <a:t>quieren</a:t>
            </a:r>
            <a:r>
              <a:rPr lang="de-DE" dirty="0"/>
              <a:t> </a:t>
            </a:r>
            <a:r>
              <a:rPr lang="de-DE" dirty="0" err="1"/>
              <a:t>hacer</a:t>
            </a:r>
            <a:r>
              <a:rPr lang="de-DE" dirty="0"/>
              <a:t> o </a:t>
            </a:r>
            <a:r>
              <a:rPr lang="de-DE" dirty="0" err="1"/>
              <a:t>cambiar</a:t>
            </a:r>
            <a:r>
              <a:rPr lang="de-DE" dirty="0"/>
              <a:t> en la </a:t>
            </a:r>
            <a:r>
              <a:rPr lang="de-DE" dirty="0" err="1"/>
              <a:t>escuela</a:t>
            </a:r>
            <a:r>
              <a:rPr lang="de-DE" dirty="0"/>
              <a:t>.</a:t>
            </a:r>
          </a:p>
          <a:p>
            <a:pPr marL="0" indent="0">
              <a:buNone/>
            </a:pPr>
            <a:endParaRPr lang="de-DE" dirty="0"/>
          </a:p>
        </p:txBody>
      </p:sp>
    </p:spTree>
    <p:extLst>
      <p:ext uri="{BB962C8B-B14F-4D97-AF65-F5344CB8AC3E}">
        <p14:creationId xmlns:p14="http://schemas.microsoft.com/office/powerpoint/2010/main" val="3516451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a:t>SV-</a:t>
            </a:r>
            <a:r>
              <a:rPr lang="de-DE" b="1" dirty="0" err="1"/>
              <a:t>Profesor</a:t>
            </a:r>
            <a:r>
              <a:rPr lang="de-DE" b="1" dirty="0"/>
              <a:t> (Sr. </a:t>
            </a:r>
            <a:r>
              <a:rPr lang="de-DE" b="1" dirty="0" err="1"/>
              <a:t>Fiene</a:t>
            </a:r>
            <a:r>
              <a:rPr lang="de-DE" b="1" dirty="0"/>
              <a:t>)</a:t>
            </a:r>
            <a:endParaRPr lang="de-DE" dirty="0"/>
          </a:p>
          <a:p>
            <a:pPr marL="0" indent="0">
              <a:buNone/>
            </a:pPr>
            <a:r>
              <a:rPr lang="de-DE" dirty="0"/>
              <a:t>El SV-</a:t>
            </a:r>
            <a:r>
              <a:rPr lang="de-DE" dirty="0" err="1"/>
              <a:t>profesor</a:t>
            </a:r>
            <a:r>
              <a:rPr lang="de-DE" dirty="0"/>
              <a:t> </a:t>
            </a:r>
            <a:r>
              <a:rPr lang="de-DE" dirty="0" err="1"/>
              <a:t>tiene</a:t>
            </a:r>
            <a:r>
              <a:rPr lang="de-DE" dirty="0"/>
              <a:t> la </a:t>
            </a:r>
            <a:r>
              <a:rPr lang="de-DE" dirty="0" err="1"/>
              <a:t>tarea</a:t>
            </a:r>
            <a:r>
              <a:rPr lang="de-DE" dirty="0"/>
              <a:t> de </a:t>
            </a:r>
            <a:r>
              <a:rPr lang="de-DE" dirty="0" err="1"/>
              <a:t>asesorar</a:t>
            </a:r>
            <a:r>
              <a:rPr lang="de-DE" dirty="0"/>
              <a:t> a los </a:t>
            </a:r>
            <a:r>
              <a:rPr lang="de-DE" dirty="0" err="1"/>
              <a:t>representantes</a:t>
            </a:r>
            <a:r>
              <a:rPr lang="de-DE" dirty="0"/>
              <a:t> </a:t>
            </a:r>
            <a:r>
              <a:rPr lang="de-DE" dirty="0" err="1"/>
              <a:t>alumnos</a:t>
            </a:r>
            <a:r>
              <a:rPr lang="de-DE" dirty="0"/>
              <a:t> y </a:t>
            </a:r>
            <a:r>
              <a:rPr lang="de-DE" dirty="0" err="1"/>
              <a:t>apoyarlos</a:t>
            </a:r>
            <a:r>
              <a:rPr lang="de-DE" dirty="0"/>
              <a:t> a </a:t>
            </a:r>
            <a:r>
              <a:rPr lang="de-DE" dirty="0" err="1"/>
              <a:t>sus</a:t>
            </a:r>
            <a:r>
              <a:rPr lang="de-DE" dirty="0"/>
              <a:t> </a:t>
            </a:r>
            <a:r>
              <a:rPr lang="de-DE" dirty="0" err="1"/>
              <a:t>proyectos</a:t>
            </a:r>
            <a:r>
              <a:rPr lang="de-DE" dirty="0"/>
              <a:t>. </a:t>
            </a:r>
            <a:r>
              <a:rPr lang="de-DE" dirty="0" err="1"/>
              <a:t>También</a:t>
            </a:r>
            <a:r>
              <a:rPr lang="de-DE" dirty="0"/>
              <a:t> </a:t>
            </a:r>
            <a:r>
              <a:rPr lang="de-DE" dirty="0" err="1"/>
              <a:t>debe</a:t>
            </a:r>
            <a:r>
              <a:rPr lang="de-DE" dirty="0"/>
              <a:t> </a:t>
            </a:r>
            <a:r>
              <a:rPr lang="de-DE" dirty="0" err="1"/>
              <a:t>mediar</a:t>
            </a:r>
            <a:r>
              <a:rPr lang="de-DE" dirty="0"/>
              <a:t> entre </a:t>
            </a:r>
            <a:r>
              <a:rPr lang="de-DE" dirty="0" err="1"/>
              <a:t>el</a:t>
            </a:r>
            <a:r>
              <a:rPr lang="de-DE" dirty="0"/>
              <a:t> SV y la </a:t>
            </a:r>
            <a:r>
              <a:rPr lang="de-DE" dirty="0" err="1"/>
              <a:t>dirección</a:t>
            </a:r>
            <a:r>
              <a:rPr lang="de-DE" dirty="0"/>
              <a:t> de la </a:t>
            </a:r>
            <a:r>
              <a:rPr lang="de-DE" dirty="0" err="1"/>
              <a:t>escuela</a:t>
            </a:r>
            <a:r>
              <a:rPr lang="de-DE" dirty="0"/>
              <a:t>, </a:t>
            </a:r>
            <a:r>
              <a:rPr lang="de-DE" dirty="0" err="1"/>
              <a:t>pero</a:t>
            </a:r>
            <a:r>
              <a:rPr lang="de-DE" dirty="0"/>
              <a:t> </a:t>
            </a:r>
            <a:r>
              <a:rPr lang="de-DE" dirty="0" err="1"/>
              <a:t>no</a:t>
            </a:r>
            <a:r>
              <a:rPr lang="de-DE" dirty="0"/>
              <a:t> </a:t>
            </a:r>
            <a:r>
              <a:rPr lang="de-DE" dirty="0" err="1"/>
              <a:t>interviene</a:t>
            </a:r>
            <a:r>
              <a:rPr lang="de-DE" dirty="0"/>
              <a:t> en las </a:t>
            </a:r>
            <a:r>
              <a:rPr lang="de-DE" dirty="0" err="1"/>
              <a:t>decisiones</a:t>
            </a:r>
            <a:r>
              <a:rPr lang="de-DE" dirty="0"/>
              <a:t> del SV. El SV-</a:t>
            </a:r>
            <a:r>
              <a:rPr lang="de-DE" dirty="0" err="1"/>
              <a:t>profesor</a:t>
            </a:r>
            <a:r>
              <a:rPr lang="de-DE" dirty="0"/>
              <a:t> </a:t>
            </a:r>
            <a:r>
              <a:rPr lang="de-DE" dirty="0" err="1"/>
              <a:t>está</a:t>
            </a:r>
            <a:r>
              <a:rPr lang="de-DE" dirty="0"/>
              <a:t> </a:t>
            </a:r>
            <a:r>
              <a:rPr lang="de-DE" dirty="0" err="1"/>
              <a:t>elegido</a:t>
            </a:r>
            <a:r>
              <a:rPr lang="de-DE" dirty="0"/>
              <a:t> </a:t>
            </a:r>
            <a:r>
              <a:rPr lang="de-DE" dirty="0" err="1"/>
              <a:t>por</a:t>
            </a:r>
            <a:r>
              <a:rPr lang="de-DE" dirty="0"/>
              <a:t> </a:t>
            </a:r>
            <a:r>
              <a:rPr lang="de-DE" dirty="0" err="1"/>
              <a:t>todos</a:t>
            </a:r>
            <a:r>
              <a:rPr lang="de-DE" dirty="0"/>
              <a:t> los </a:t>
            </a:r>
            <a:r>
              <a:rPr lang="de-DE" dirty="0" err="1"/>
              <a:t>estudiantes</a:t>
            </a:r>
            <a:r>
              <a:rPr lang="de-DE" dirty="0"/>
              <a:t>. </a:t>
            </a:r>
            <a:r>
              <a:rPr lang="de-DE" dirty="0" err="1"/>
              <a:t>Puede</a:t>
            </a:r>
            <a:r>
              <a:rPr lang="de-DE" dirty="0"/>
              <a:t> </a:t>
            </a:r>
            <a:r>
              <a:rPr lang="de-DE" dirty="0" err="1"/>
              <a:t>elegir</a:t>
            </a:r>
            <a:r>
              <a:rPr lang="de-DE" dirty="0"/>
              <a:t> entre </a:t>
            </a:r>
            <a:r>
              <a:rPr lang="de-DE" dirty="0" err="1"/>
              <a:t>todos</a:t>
            </a:r>
            <a:r>
              <a:rPr lang="de-DE" dirty="0"/>
              <a:t> los </a:t>
            </a:r>
            <a:r>
              <a:rPr lang="de-DE" dirty="0" err="1"/>
              <a:t>profesores</a:t>
            </a:r>
            <a:r>
              <a:rPr lang="de-DE" dirty="0"/>
              <a:t>, </a:t>
            </a:r>
            <a:r>
              <a:rPr lang="de-DE" dirty="0" err="1"/>
              <a:t>excepto</a:t>
            </a:r>
            <a:r>
              <a:rPr lang="de-DE" dirty="0"/>
              <a:t> de la </a:t>
            </a:r>
            <a:r>
              <a:rPr lang="de-DE" dirty="0" err="1"/>
              <a:t>dirección</a:t>
            </a:r>
            <a:r>
              <a:rPr lang="de-DE" dirty="0"/>
              <a:t> de la </a:t>
            </a:r>
            <a:r>
              <a:rPr lang="de-DE" dirty="0" err="1"/>
              <a:t>escuela</a:t>
            </a:r>
            <a:r>
              <a:rPr lang="de-DE" dirty="0"/>
              <a:t>. </a:t>
            </a:r>
            <a:r>
              <a:rPr lang="de-DE" dirty="0" err="1"/>
              <a:t>Ahora</a:t>
            </a:r>
            <a:r>
              <a:rPr lang="de-DE" dirty="0"/>
              <a:t> </a:t>
            </a:r>
            <a:r>
              <a:rPr lang="de-DE" dirty="0" err="1"/>
              <a:t>el</a:t>
            </a:r>
            <a:r>
              <a:rPr lang="de-DE" dirty="0"/>
              <a:t> Sr. </a:t>
            </a:r>
            <a:r>
              <a:rPr lang="de-DE" dirty="0" err="1"/>
              <a:t>Fiene</a:t>
            </a:r>
            <a:r>
              <a:rPr lang="de-DE" dirty="0"/>
              <a:t> </a:t>
            </a:r>
            <a:r>
              <a:rPr lang="de-DE" dirty="0" err="1"/>
              <a:t>está</a:t>
            </a:r>
            <a:r>
              <a:rPr lang="de-DE" dirty="0"/>
              <a:t> </a:t>
            </a:r>
            <a:r>
              <a:rPr lang="de-DE" dirty="0" err="1"/>
              <a:t>elegido</a:t>
            </a:r>
            <a:r>
              <a:rPr lang="de-DE" dirty="0"/>
              <a:t> </a:t>
            </a:r>
            <a:r>
              <a:rPr lang="de-DE" dirty="0" err="1"/>
              <a:t>por</a:t>
            </a:r>
            <a:r>
              <a:rPr lang="de-DE" dirty="0"/>
              <a:t> </a:t>
            </a:r>
            <a:r>
              <a:rPr lang="de-DE" dirty="0" err="1"/>
              <a:t>segunda</a:t>
            </a:r>
            <a:r>
              <a:rPr lang="de-DE" dirty="0"/>
              <a:t> </a:t>
            </a:r>
            <a:r>
              <a:rPr lang="de-DE" dirty="0" err="1"/>
              <a:t>vez</a:t>
            </a:r>
            <a:r>
              <a:rPr lang="de-DE" dirty="0"/>
              <a:t>.</a:t>
            </a:r>
          </a:p>
          <a:p>
            <a:pPr marL="0" indent="0">
              <a:buNone/>
            </a:pPr>
            <a:r>
              <a:rPr lang="en-US" dirty="0"/>
              <a:t> </a:t>
            </a:r>
            <a:endParaRPr lang="de-DE" dirty="0"/>
          </a:p>
          <a:p>
            <a:pPr marL="0" indent="0">
              <a:buNone/>
            </a:pPr>
            <a:r>
              <a:rPr lang="de-DE" b="1" dirty="0"/>
              <a:t>El „OGS“ (El </a:t>
            </a:r>
            <a:r>
              <a:rPr lang="de-DE" b="1" dirty="0" err="1"/>
              <a:t>cuidado</a:t>
            </a:r>
            <a:r>
              <a:rPr lang="de-DE" b="1" dirty="0"/>
              <a:t> del </a:t>
            </a:r>
            <a:r>
              <a:rPr lang="de-DE" b="1" dirty="0" err="1"/>
              <a:t>alumnos</a:t>
            </a:r>
            <a:r>
              <a:rPr lang="de-DE" b="1" dirty="0"/>
              <a:t> </a:t>
            </a:r>
            <a:r>
              <a:rPr lang="de-DE" b="1" dirty="0" err="1"/>
              <a:t>hasta</a:t>
            </a:r>
            <a:r>
              <a:rPr lang="de-DE" b="1" dirty="0"/>
              <a:t> 15.00h)</a:t>
            </a:r>
            <a:endParaRPr lang="de-DE" dirty="0"/>
          </a:p>
          <a:p>
            <a:pPr marL="0" indent="0">
              <a:buNone/>
            </a:pPr>
            <a:r>
              <a:rPr lang="de-DE" dirty="0"/>
              <a:t>En </a:t>
            </a:r>
            <a:r>
              <a:rPr lang="de-DE" dirty="0" err="1"/>
              <a:t>el</a:t>
            </a:r>
            <a:r>
              <a:rPr lang="de-DE" dirty="0"/>
              <a:t> „OGS“ </a:t>
            </a:r>
            <a:r>
              <a:rPr lang="de-DE" dirty="0" err="1"/>
              <a:t>hacen</a:t>
            </a:r>
            <a:r>
              <a:rPr lang="de-DE" dirty="0"/>
              <a:t> los </a:t>
            </a:r>
            <a:r>
              <a:rPr lang="de-DE" dirty="0" err="1"/>
              <a:t>alumnos</a:t>
            </a:r>
            <a:r>
              <a:rPr lang="de-DE" dirty="0"/>
              <a:t> de las </a:t>
            </a:r>
            <a:r>
              <a:rPr lang="de-DE" dirty="0" err="1"/>
              <a:t>clases</a:t>
            </a:r>
            <a:r>
              <a:rPr lang="de-DE" dirty="0"/>
              <a:t> 5 y 6 </a:t>
            </a:r>
            <a:r>
              <a:rPr lang="de-DE" dirty="0" err="1"/>
              <a:t>sus</a:t>
            </a:r>
            <a:r>
              <a:rPr lang="de-DE" dirty="0"/>
              <a:t> </a:t>
            </a:r>
            <a:r>
              <a:rPr lang="de-DE" dirty="0" err="1"/>
              <a:t>tareas</a:t>
            </a:r>
            <a:r>
              <a:rPr lang="de-DE" dirty="0"/>
              <a:t>, </a:t>
            </a:r>
            <a:r>
              <a:rPr lang="de-DE" dirty="0" err="1"/>
              <a:t>juegan</a:t>
            </a:r>
            <a:r>
              <a:rPr lang="de-DE" dirty="0"/>
              <a:t> y </a:t>
            </a:r>
            <a:r>
              <a:rPr lang="de-DE" dirty="0" err="1"/>
              <a:t>pueden</a:t>
            </a:r>
            <a:r>
              <a:rPr lang="de-DE" dirty="0"/>
              <a:t> </a:t>
            </a:r>
            <a:r>
              <a:rPr lang="de-DE" dirty="0" err="1"/>
              <a:t>bailar</a:t>
            </a:r>
            <a:r>
              <a:rPr lang="de-DE" dirty="0"/>
              <a:t> o </a:t>
            </a:r>
            <a:r>
              <a:rPr lang="de-DE" dirty="0" err="1"/>
              <a:t>cocinar</a:t>
            </a:r>
            <a:r>
              <a:rPr lang="de-DE" dirty="0"/>
              <a:t>. El „OGS“ </a:t>
            </a:r>
            <a:r>
              <a:rPr lang="de-DE" dirty="0" err="1"/>
              <a:t>comienza</a:t>
            </a:r>
            <a:r>
              <a:rPr lang="de-DE" dirty="0"/>
              <a:t> </a:t>
            </a:r>
            <a:r>
              <a:rPr lang="de-DE" dirty="0" err="1"/>
              <a:t>todos</a:t>
            </a:r>
            <a:r>
              <a:rPr lang="de-DE" dirty="0"/>
              <a:t> los </a:t>
            </a:r>
            <a:r>
              <a:rPr lang="de-DE" dirty="0" err="1"/>
              <a:t>días</a:t>
            </a:r>
            <a:r>
              <a:rPr lang="de-DE" dirty="0"/>
              <a:t> a las 12:35h y </a:t>
            </a:r>
            <a:r>
              <a:rPr lang="de-DE" dirty="0" err="1"/>
              <a:t>termina</a:t>
            </a:r>
            <a:r>
              <a:rPr lang="de-DE" dirty="0"/>
              <a:t> a las 15:00h. Hay 6 </a:t>
            </a:r>
            <a:r>
              <a:rPr lang="de-DE" dirty="0" err="1"/>
              <a:t>cuidadores</a:t>
            </a:r>
            <a:r>
              <a:rPr lang="de-DE" dirty="0"/>
              <a:t> </a:t>
            </a:r>
            <a:r>
              <a:rPr lang="de-DE" dirty="0" err="1"/>
              <a:t>allí</a:t>
            </a:r>
            <a:r>
              <a:rPr lang="de-DE" dirty="0"/>
              <a:t>: Anna, Dani, Simon, Sabrina y 2 </a:t>
            </a:r>
            <a:r>
              <a:rPr lang="de-DE" dirty="0" err="1"/>
              <a:t>asistentes</a:t>
            </a:r>
            <a:r>
              <a:rPr lang="de-DE" dirty="0"/>
              <a:t> </a:t>
            </a:r>
            <a:r>
              <a:rPr lang="de-DE" dirty="0" err="1"/>
              <a:t>escolares</a:t>
            </a:r>
            <a:r>
              <a:rPr lang="de-DE" dirty="0"/>
              <a:t>. Los </a:t>
            </a:r>
            <a:r>
              <a:rPr lang="de-DE" dirty="0" err="1"/>
              <a:t>lunes</a:t>
            </a:r>
            <a:r>
              <a:rPr lang="de-DE" dirty="0"/>
              <a:t> </a:t>
            </a:r>
            <a:r>
              <a:rPr lang="de-DE" dirty="0" err="1"/>
              <a:t>cocinamos</a:t>
            </a:r>
            <a:r>
              <a:rPr lang="de-DE" dirty="0"/>
              <a:t>, los </a:t>
            </a:r>
            <a:r>
              <a:rPr lang="de-DE" dirty="0" err="1"/>
              <a:t>jueves</a:t>
            </a:r>
            <a:r>
              <a:rPr lang="de-DE" dirty="0"/>
              <a:t> </a:t>
            </a:r>
            <a:r>
              <a:rPr lang="de-DE" dirty="0" err="1"/>
              <a:t>bailamos</a:t>
            </a:r>
            <a:r>
              <a:rPr lang="de-DE" dirty="0"/>
              <a:t> y los </a:t>
            </a:r>
            <a:r>
              <a:rPr lang="de-DE" dirty="0" err="1"/>
              <a:t>miércoles</a:t>
            </a:r>
            <a:r>
              <a:rPr lang="de-DE" dirty="0"/>
              <a:t> </a:t>
            </a:r>
            <a:r>
              <a:rPr lang="de-DE" dirty="0" err="1"/>
              <a:t>todos</a:t>
            </a:r>
            <a:r>
              <a:rPr lang="de-DE" dirty="0"/>
              <a:t> </a:t>
            </a:r>
            <a:r>
              <a:rPr lang="de-DE" dirty="0" err="1"/>
              <a:t>vamos</a:t>
            </a:r>
            <a:r>
              <a:rPr lang="de-DE" dirty="0"/>
              <a:t> al </a:t>
            </a:r>
            <a:r>
              <a:rPr lang="de-DE" dirty="0" err="1"/>
              <a:t>centro</a:t>
            </a:r>
            <a:r>
              <a:rPr lang="de-DE" dirty="0"/>
              <a:t> juvenil, </a:t>
            </a:r>
            <a:r>
              <a:rPr lang="de-DE" dirty="0" err="1"/>
              <a:t>que</a:t>
            </a:r>
            <a:r>
              <a:rPr lang="de-DE" dirty="0"/>
              <a:t> </a:t>
            </a:r>
            <a:r>
              <a:rPr lang="de-DE" dirty="0" err="1"/>
              <a:t>está</a:t>
            </a:r>
            <a:r>
              <a:rPr lang="de-DE" dirty="0"/>
              <a:t> </a:t>
            </a:r>
            <a:r>
              <a:rPr lang="de-DE" dirty="0" err="1"/>
              <a:t>directamente</a:t>
            </a:r>
            <a:r>
              <a:rPr lang="de-DE" dirty="0"/>
              <a:t> al </a:t>
            </a:r>
            <a:r>
              <a:rPr lang="de-DE" dirty="0" err="1"/>
              <a:t>lado</a:t>
            </a:r>
            <a:r>
              <a:rPr lang="de-DE" dirty="0"/>
              <a:t> de la </a:t>
            </a:r>
            <a:r>
              <a:rPr lang="de-DE" dirty="0" err="1"/>
              <a:t>escuela</a:t>
            </a:r>
            <a:r>
              <a:rPr lang="de-DE" dirty="0"/>
              <a:t>. En </a:t>
            </a:r>
            <a:r>
              <a:rPr lang="de-DE" dirty="0" err="1"/>
              <a:t>el</a:t>
            </a:r>
            <a:r>
              <a:rPr lang="de-DE" dirty="0"/>
              <a:t> </a:t>
            </a:r>
            <a:r>
              <a:rPr lang="de-DE" dirty="0" err="1"/>
              <a:t>verano</a:t>
            </a:r>
            <a:r>
              <a:rPr lang="de-DE" dirty="0"/>
              <a:t> </a:t>
            </a:r>
            <a:r>
              <a:rPr lang="de-DE" dirty="0" err="1"/>
              <a:t>estamos</a:t>
            </a:r>
            <a:r>
              <a:rPr lang="de-DE" dirty="0"/>
              <a:t> </a:t>
            </a:r>
            <a:r>
              <a:rPr lang="de-DE" dirty="0" err="1"/>
              <a:t>afuera</a:t>
            </a:r>
            <a:r>
              <a:rPr lang="de-DE" dirty="0"/>
              <a:t> </a:t>
            </a:r>
            <a:r>
              <a:rPr lang="de-DE" dirty="0" err="1"/>
              <a:t>mucho</a:t>
            </a:r>
            <a:r>
              <a:rPr lang="de-DE" dirty="0"/>
              <a:t> y </a:t>
            </a:r>
            <a:r>
              <a:rPr lang="de-DE" dirty="0" err="1"/>
              <a:t>jugamos</a:t>
            </a:r>
            <a:r>
              <a:rPr lang="de-DE" dirty="0"/>
              <a:t>. Al </a:t>
            </a:r>
            <a:r>
              <a:rPr lang="de-DE" dirty="0" err="1"/>
              <a:t>viernes</a:t>
            </a:r>
            <a:r>
              <a:rPr lang="de-DE" dirty="0"/>
              <a:t> </a:t>
            </a:r>
            <a:r>
              <a:rPr lang="de-DE" dirty="0" err="1"/>
              <a:t>no</a:t>
            </a:r>
            <a:r>
              <a:rPr lang="de-DE" dirty="0"/>
              <a:t> </a:t>
            </a:r>
            <a:r>
              <a:rPr lang="de-DE" dirty="0" err="1"/>
              <a:t>tenemos</a:t>
            </a:r>
            <a:r>
              <a:rPr lang="de-DE" dirty="0"/>
              <a:t> OGS.</a:t>
            </a:r>
          </a:p>
          <a:p>
            <a:pPr marL="0" indent="0">
              <a:buNone/>
            </a:pPr>
            <a:endParaRPr lang="de-DE" dirty="0"/>
          </a:p>
        </p:txBody>
      </p:sp>
    </p:spTree>
    <p:extLst>
      <p:ext uri="{BB962C8B-B14F-4D97-AF65-F5344CB8AC3E}">
        <p14:creationId xmlns:p14="http://schemas.microsoft.com/office/powerpoint/2010/main" val="20583205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a:t>„SFÖ“ (Ense</a:t>
            </a:r>
            <a:r>
              <a:rPr lang="es-ES" b="1" dirty="0"/>
              <a:t>ñanza alemán adicional para los alumnos nuevos)</a:t>
            </a:r>
            <a:endParaRPr lang="de-DE" dirty="0"/>
          </a:p>
          <a:p>
            <a:pPr marL="0" indent="0">
              <a:buNone/>
            </a:pPr>
            <a:r>
              <a:rPr lang="de-DE" dirty="0"/>
              <a:t>En </a:t>
            </a:r>
            <a:r>
              <a:rPr lang="de-DE" dirty="0" err="1"/>
              <a:t>nuestra</a:t>
            </a:r>
            <a:r>
              <a:rPr lang="de-DE" dirty="0"/>
              <a:t> </a:t>
            </a:r>
            <a:r>
              <a:rPr lang="de-DE" dirty="0" err="1"/>
              <a:t>escuela</a:t>
            </a:r>
            <a:r>
              <a:rPr lang="de-DE" dirty="0"/>
              <a:t> </a:t>
            </a:r>
            <a:r>
              <a:rPr lang="de-DE" dirty="0" err="1"/>
              <a:t>hay</a:t>
            </a:r>
            <a:r>
              <a:rPr lang="de-DE" dirty="0"/>
              <a:t> </a:t>
            </a:r>
            <a:r>
              <a:rPr lang="de-DE" dirty="0" err="1"/>
              <a:t>clases</a:t>
            </a:r>
            <a:r>
              <a:rPr lang="de-DE" dirty="0"/>
              <a:t> de </a:t>
            </a:r>
            <a:r>
              <a:rPr lang="de-DE" dirty="0" err="1"/>
              <a:t>enseñanza</a:t>
            </a:r>
            <a:r>
              <a:rPr lang="de-DE" dirty="0"/>
              <a:t> de </a:t>
            </a:r>
            <a:r>
              <a:rPr lang="de-DE" dirty="0" err="1"/>
              <a:t>alemán</a:t>
            </a:r>
            <a:r>
              <a:rPr lang="de-DE" dirty="0"/>
              <a:t> </a:t>
            </a:r>
            <a:r>
              <a:rPr lang="de-DE" dirty="0" err="1"/>
              <a:t>para</a:t>
            </a:r>
            <a:r>
              <a:rPr lang="de-DE" dirty="0"/>
              <a:t> los </a:t>
            </a:r>
            <a:r>
              <a:rPr lang="de-DE" dirty="0" err="1"/>
              <a:t>alumnos</a:t>
            </a:r>
            <a:r>
              <a:rPr lang="de-DE" dirty="0"/>
              <a:t> </a:t>
            </a:r>
            <a:r>
              <a:rPr lang="de-DE" dirty="0" err="1"/>
              <a:t>que</a:t>
            </a:r>
            <a:r>
              <a:rPr lang="de-DE" dirty="0"/>
              <a:t> </a:t>
            </a:r>
            <a:r>
              <a:rPr lang="de-DE" dirty="0" err="1"/>
              <a:t>han</a:t>
            </a:r>
            <a:r>
              <a:rPr lang="de-DE" dirty="0"/>
              <a:t> </a:t>
            </a:r>
            <a:r>
              <a:rPr lang="de-DE" dirty="0" err="1"/>
              <a:t>venido</a:t>
            </a:r>
            <a:r>
              <a:rPr lang="de-DE" dirty="0"/>
              <a:t> a </a:t>
            </a:r>
            <a:r>
              <a:rPr lang="de-DE" dirty="0" err="1"/>
              <a:t>Alemania</a:t>
            </a:r>
            <a:r>
              <a:rPr lang="de-DE" dirty="0"/>
              <a:t>. </a:t>
            </a:r>
            <a:r>
              <a:rPr lang="de-DE" dirty="0" err="1"/>
              <a:t>Tienen</a:t>
            </a:r>
            <a:r>
              <a:rPr lang="de-DE" dirty="0"/>
              <a:t> </a:t>
            </a:r>
            <a:r>
              <a:rPr lang="de-DE" dirty="0" err="1"/>
              <a:t>que</a:t>
            </a:r>
            <a:r>
              <a:rPr lang="de-DE" dirty="0"/>
              <a:t> </a:t>
            </a:r>
            <a:r>
              <a:rPr lang="de-DE" dirty="0" err="1"/>
              <a:t>ir</a:t>
            </a:r>
            <a:r>
              <a:rPr lang="de-DE" dirty="0"/>
              <a:t> a la </a:t>
            </a:r>
            <a:r>
              <a:rPr lang="de-DE" dirty="0" err="1"/>
              <a:t>clase</a:t>
            </a:r>
            <a:r>
              <a:rPr lang="de-DE" dirty="0"/>
              <a:t> de SFÖ de 10 a 12 </a:t>
            </a:r>
            <a:r>
              <a:rPr lang="de-DE" dirty="0" err="1"/>
              <a:t>horas</a:t>
            </a:r>
            <a:r>
              <a:rPr lang="de-DE" dirty="0"/>
              <a:t> per </a:t>
            </a:r>
            <a:r>
              <a:rPr lang="de-DE" dirty="0" err="1"/>
              <a:t>semana</a:t>
            </a:r>
            <a:r>
              <a:rPr lang="de-DE" dirty="0"/>
              <a:t>. </a:t>
            </a:r>
            <a:r>
              <a:rPr lang="de-DE" dirty="0" err="1"/>
              <a:t>Ahí</a:t>
            </a:r>
            <a:r>
              <a:rPr lang="de-DE" dirty="0"/>
              <a:t> </a:t>
            </a:r>
            <a:r>
              <a:rPr lang="de-DE" dirty="0" err="1"/>
              <a:t>aprenden</a:t>
            </a:r>
            <a:r>
              <a:rPr lang="de-DE" dirty="0"/>
              <a:t> la </a:t>
            </a:r>
            <a:r>
              <a:rPr lang="de-DE" dirty="0" err="1"/>
              <a:t>gramática</a:t>
            </a:r>
            <a:r>
              <a:rPr lang="de-DE" dirty="0"/>
              <a:t>, </a:t>
            </a:r>
            <a:r>
              <a:rPr lang="de-DE" dirty="0" err="1"/>
              <a:t>pronunciación</a:t>
            </a:r>
            <a:r>
              <a:rPr lang="de-DE" dirty="0"/>
              <a:t>, </a:t>
            </a:r>
            <a:r>
              <a:rPr lang="de-DE" dirty="0" err="1"/>
              <a:t>lectura</a:t>
            </a:r>
            <a:r>
              <a:rPr lang="de-DE" dirty="0"/>
              <a:t> y </a:t>
            </a:r>
            <a:r>
              <a:rPr lang="de-DE" dirty="0" err="1"/>
              <a:t>escritura</a:t>
            </a:r>
            <a:r>
              <a:rPr lang="de-DE" dirty="0"/>
              <a:t>, </a:t>
            </a:r>
            <a:r>
              <a:rPr lang="de-DE" dirty="0" err="1"/>
              <a:t>ortografía</a:t>
            </a:r>
            <a:r>
              <a:rPr lang="de-DE" dirty="0"/>
              <a:t> y </a:t>
            </a:r>
            <a:r>
              <a:rPr lang="de-DE" dirty="0" err="1"/>
              <a:t>el</a:t>
            </a:r>
            <a:r>
              <a:rPr lang="de-DE" dirty="0"/>
              <a:t> </a:t>
            </a:r>
            <a:r>
              <a:rPr lang="de-DE" dirty="0" err="1"/>
              <a:t>alfabeto</a:t>
            </a:r>
            <a:r>
              <a:rPr lang="de-DE" dirty="0"/>
              <a:t> </a:t>
            </a:r>
            <a:r>
              <a:rPr lang="de-DE" dirty="0" err="1"/>
              <a:t>alemán</a:t>
            </a:r>
            <a:r>
              <a:rPr lang="de-DE" dirty="0"/>
              <a:t> (...) </a:t>
            </a:r>
            <a:r>
              <a:rPr lang="de-DE" dirty="0" err="1"/>
              <a:t>para</a:t>
            </a:r>
            <a:r>
              <a:rPr lang="de-DE" dirty="0"/>
              <a:t> </a:t>
            </a:r>
            <a:r>
              <a:rPr lang="de-DE" dirty="0" err="1"/>
              <a:t>mejorar</a:t>
            </a:r>
            <a:r>
              <a:rPr lang="de-DE" dirty="0"/>
              <a:t> </a:t>
            </a:r>
            <a:r>
              <a:rPr lang="de-DE" dirty="0" err="1"/>
              <a:t>su</a:t>
            </a:r>
            <a:r>
              <a:rPr lang="de-DE" dirty="0"/>
              <a:t> </a:t>
            </a:r>
            <a:r>
              <a:rPr lang="de-DE" dirty="0" err="1"/>
              <a:t>alemán</a:t>
            </a:r>
            <a:r>
              <a:rPr lang="de-DE" dirty="0"/>
              <a:t>. En </a:t>
            </a:r>
            <a:r>
              <a:rPr lang="de-DE" dirty="0" err="1"/>
              <a:t>estos</a:t>
            </a:r>
            <a:r>
              <a:rPr lang="de-DE" dirty="0"/>
              <a:t> </a:t>
            </a:r>
            <a:r>
              <a:rPr lang="de-DE" dirty="0" err="1"/>
              <a:t>clases</a:t>
            </a:r>
            <a:r>
              <a:rPr lang="de-DE" dirty="0"/>
              <a:t> </a:t>
            </a:r>
            <a:r>
              <a:rPr lang="de-DE" dirty="0" err="1"/>
              <a:t>podemos</a:t>
            </a:r>
            <a:r>
              <a:rPr lang="de-DE" dirty="0"/>
              <a:t> </a:t>
            </a:r>
            <a:r>
              <a:rPr lang="de-DE" dirty="0" err="1"/>
              <a:t>aprender</a:t>
            </a:r>
            <a:r>
              <a:rPr lang="de-DE" dirty="0"/>
              <a:t> </a:t>
            </a:r>
            <a:r>
              <a:rPr lang="de-DE" dirty="0" err="1"/>
              <a:t>alemán</a:t>
            </a:r>
            <a:r>
              <a:rPr lang="de-DE" dirty="0"/>
              <a:t> </a:t>
            </a:r>
            <a:r>
              <a:rPr lang="de-DE" dirty="0" err="1"/>
              <a:t>por</a:t>
            </a:r>
            <a:r>
              <a:rPr lang="de-DE" dirty="0"/>
              <a:t> 2 </a:t>
            </a:r>
            <a:r>
              <a:rPr lang="de-DE" dirty="0" err="1"/>
              <a:t>años</a:t>
            </a:r>
            <a:r>
              <a:rPr lang="de-DE" dirty="0"/>
              <a:t>. </a:t>
            </a:r>
          </a:p>
          <a:p>
            <a:pPr marL="0" indent="0">
              <a:buNone/>
            </a:pPr>
            <a:r>
              <a:rPr lang="de-DE" dirty="0"/>
              <a:t> </a:t>
            </a:r>
          </a:p>
          <a:p>
            <a:pPr marL="0" indent="0">
              <a:buNone/>
            </a:pPr>
            <a:r>
              <a:rPr lang="de-DE" dirty="0"/>
              <a:t>                                                                                                                                                                    							</a:t>
            </a:r>
            <a:r>
              <a:rPr lang="de-DE" b="1" dirty="0"/>
              <a:t>Autorinnen: Aziza &amp; </a:t>
            </a:r>
            <a:r>
              <a:rPr lang="de-DE" b="1" dirty="0" err="1"/>
              <a:t>Zainab</a:t>
            </a:r>
            <a:endParaRPr lang="de-DE" b="1" dirty="0"/>
          </a:p>
          <a:p>
            <a:pPr marL="0" indent="0">
              <a:buNone/>
            </a:pPr>
            <a:endParaRPr lang="de-DE" dirty="0"/>
          </a:p>
        </p:txBody>
      </p:sp>
    </p:spTree>
    <p:extLst>
      <p:ext uri="{BB962C8B-B14F-4D97-AF65-F5344CB8AC3E}">
        <p14:creationId xmlns:p14="http://schemas.microsoft.com/office/powerpoint/2010/main" val="2230576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06D7FBA-830D-4DE1-A57A-80A5A0AB7C66}"/>
              </a:ext>
            </a:extLst>
          </p:cNvPr>
          <p:cNvSpPr>
            <a:spLocks noGrp="1"/>
          </p:cNvSpPr>
          <p:nvPr>
            <p:ph type="ctrTitle"/>
          </p:nvPr>
        </p:nvSpPr>
        <p:spPr/>
        <p:txBody>
          <a:bodyPr/>
          <a:lstStyle/>
          <a:p>
            <a:r>
              <a:rPr lang="de-DE" dirty="0"/>
              <a:t>türkisch</a:t>
            </a:r>
          </a:p>
        </p:txBody>
      </p:sp>
    </p:spTree>
    <p:extLst>
      <p:ext uri="{BB962C8B-B14F-4D97-AF65-F5344CB8AC3E}">
        <p14:creationId xmlns:p14="http://schemas.microsoft.com/office/powerpoint/2010/main" val="42800811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Okulumuz</a:t>
            </a:r>
            <a:endParaRPr lang="de-DE" dirty="0"/>
          </a:p>
          <a:p>
            <a:pPr marL="0" indent="0">
              <a:buNone/>
            </a:pPr>
            <a:r>
              <a:rPr lang="de-DE" b="1" dirty="0" err="1"/>
              <a:t>Okulumuz</a:t>
            </a:r>
            <a:r>
              <a:rPr lang="de-DE" b="1" dirty="0"/>
              <a:t> Hauptschule Am </a:t>
            </a:r>
            <a:r>
              <a:rPr lang="de-DE" b="1" dirty="0" err="1"/>
              <a:t>Externberg`in</a:t>
            </a:r>
            <a:r>
              <a:rPr lang="de-DE" b="1" dirty="0"/>
              <a:t>  </a:t>
            </a:r>
            <a:r>
              <a:rPr lang="de-DE" b="1" dirty="0" err="1"/>
              <a:t>Hikayesi</a:t>
            </a:r>
            <a:endParaRPr lang="de-DE" dirty="0"/>
          </a:p>
          <a:p>
            <a:pPr marL="0" indent="0">
              <a:buNone/>
            </a:pPr>
            <a:r>
              <a:rPr lang="de-DE" dirty="0" err="1"/>
              <a:t>Okulumuz</a:t>
            </a:r>
            <a:r>
              <a:rPr lang="de-DE" dirty="0"/>
              <a:t> Hauptschule Am </a:t>
            </a:r>
            <a:r>
              <a:rPr lang="de-DE" dirty="0" err="1"/>
              <a:t>Externberg</a:t>
            </a:r>
            <a:r>
              <a:rPr lang="de-DE" dirty="0"/>
              <a:t>, </a:t>
            </a:r>
            <a:r>
              <a:rPr lang="de-DE" dirty="0" err="1"/>
              <a:t>Dortmund`un</a:t>
            </a:r>
            <a:r>
              <a:rPr lang="de-DE" dirty="0"/>
              <a:t> </a:t>
            </a:r>
            <a:r>
              <a:rPr lang="de-DE" dirty="0" err="1"/>
              <a:t>kuzeyinde</a:t>
            </a:r>
            <a:r>
              <a:rPr lang="de-DE" dirty="0"/>
              <a:t> Eving </a:t>
            </a:r>
            <a:r>
              <a:rPr lang="de-DE" dirty="0" err="1"/>
              <a:t>semtinde</a:t>
            </a:r>
            <a:r>
              <a:rPr lang="de-DE" dirty="0"/>
              <a:t> </a:t>
            </a:r>
            <a:r>
              <a:rPr lang="de-DE" dirty="0" err="1"/>
              <a:t>bulunmaktadır</a:t>
            </a:r>
            <a:r>
              <a:rPr lang="de-DE" dirty="0"/>
              <a:t>. </a:t>
            </a:r>
            <a:r>
              <a:rPr lang="de-DE" dirty="0" err="1"/>
              <a:t>Okulumuz</a:t>
            </a:r>
            <a:r>
              <a:rPr lang="de-DE" dirty="0"/>
              <a:t>, 1979 </a:t>
            </a:r>
            <a:r>
              <a:rPr lang="de-DE" dirty="0" err="1"/>
              <a:t>yılında</a:t>
            </a:r>
            <a:r>
              <a:rPr lang="de-DE" dirty="0"/>
              <a:t> </a:t>
            </a:r>
            <a:r>
              <a:rPr lang="de-DE" dirty="0" err="1"/>
              <a:t>açılmıştır</a:t>
            </a:r>
            <a:r>
              <a:rPr lang="de-DE" dirty="0"/>
              <a:t>.</a:t>
            </a:r>
          </a:p>
          <a:p>
            <a:pPr marL="0" indent="0">
              <a:buNone/>
            </a:pPr>
            <a:r>
              <a:rPr lang="de-DE" dirty="0" err="1"/>
              <a:t>Okulumuzun</a:t>
            </a:r>
            <a:r>
              <a:rPr lang="de-DE" dirty="0"/>
              <a:t> </a:t>
            </a:r>
            <a:r>
              <a:rPr lang="de-DE" dirty="0" err="1"/>
              <a:t>bahcesinde</a:t>
            </a:r>
            <a:r>
              <a:rPr lang="de-DE" dirty="0"/>
              <a:t> </a:t>
            </a:r>
            <a:r>
              <a:rPr lang="de-DE" dirty="0" err="1"/>
              <a:t>spor</a:t>
            </a:r>
            <a:r>
              <a:rPr lang="de-DE" dirty="0"/>
              <a:t> </a:t>
            </a:r>
            <a:r>
              <a:rPr lang="de-DE" dirty="0" err="1"/>
              <a:t>sahamızda</a:t>
            </a:r>
            <a:r>
              <a:rPr lang="de-DE" dirty="0"/>
              <a:t> </a:t>
            </a:r>
            <a:r>
              <a:rPr lang="de-DE" dirty="0" err="1"/>
              <a:t>futbol</a:t>
            </a:r>
            <a:r>
              <a:rPr lang="de-DE" dirty="0"/>
              <a:t> </a:t>
            </a:r>
            <a:r>
              <a:rPr lang="de-DE" dirty="0" err="1"/>
              <a:t>yeri</a:t>
            </a:r>
            <a:r>
              <a:rPr lang="de-DE" dirty="0"/>
              <a:t>, </a:t>
            </a:r>
            <a:r>
              <a:rPr lang="de-DE" dirty="0" err="1"/>
              <a:t>atlama</a:t>
            </a:r>
            <a:r>
              <a:rPr lang="de-DE" dirty="0"/>
              <a:t> </a:t>
            </a:r>
            <a:r>
              <a:rPr lang="de-DE" dirty="0" err="1"/>
              <a:t>ve</a:t>
            </a:r>
            <a:r>
              <a:rPr lang="de-DE" dirty="0"/>
              <a:t> </a:t>
            </a:r>
            <a:r>
              <a:rPr lang="de-DE" dirty="0" err="1"/>
              <a:t>koşma</a:t>
            </a:r>
            <a:r>
              <a:rPr lang="de-DE" dirty="0"/>
              <a:t> </a:t>
            </a:r>
            <a:r>
              <a:rPr lang="de-DE" dirty="0" err="1"/>
              <a:t>yeri</a:t>
            </a:r>
            <a:r>
              <a:rPr lang="de-DE" dirty="0"/>
              <a:t> </a:t>
            </a:r>
            <a:r>
              <a:rPr lang="de-DE" dirty="0" err="1"/>
              <a:t>bulunmaktadır</a:t>
            </a:r>
            <a:r>
              <a:rPr lang="de-DE" dirty="0"/>
              <a:t>. </a:t>
            </a:r>
            <a:r>
              <a:rPr lang="de-DE" dirty="0" err="1"/>
              <a:t>Okulumuz</a:t>
            </a:r>
            <a:r>
              <a:rPr lang="de-DE" dirty="0"/>
              <a:t> </a:t>
            </a:r>
            <a:r>
              <a:rPr lang="de-DE" dirty="0" err="1"/>
              <a:t>hoş</a:t>
            </a:r>
            <a:r>
              <a:rPr lang="de-DE" dirty="0"/>
              <a:t> </a:t>
            </a:r>
            <a:r>
              <a:rPr lang="de-DE" dirty="0" err="1"/>
              <a:t>bir</a:t>
            </a:r>
            <a:r>
              <a:rPr lang="de-DE" dirty="0"/>
              <a:t> </a:t>
            </a:r>
            <a:r>
              <a:rPr lang="de-DE" dirty="0" err="1"/>
              <a:t>şekilde</a:t>
            </a:r>
            <a:r>
              <a:rPr lang="de-DE" dirty="0"/>
              <a:t> </a:t>
            </a:r>
            <a:r>
              <a:rPr lang="de-DE" dirty="0" err="1"/>
              <a:t>düzenlenmiştir</a:t>
            </a:r>
            <a:r>
              <a:rPr lang="de-DE" dirty="0"/>
              <a:t>.</a:t>
            </a:r>
          </a:p>
          <a:p>
            <a:pPr marL="0" indent="0">
              <a:buNone/>
            </a:pPr>
            <a:endParaRPr lang="de-DE" b="1" dirty="0"/>
          </a:p>
          <a:p>
            <a:pPr marL="0" indent="0">
              <a:buNone/>
            </a:pPr>
            <a:r>
              <a:rPr lang="de-DE" b="1" dirty="0" err="1"/>
              <a:t>Okul</a:t>
            </a:r>
            <a:r>
              <a:rPr lang="de-DE" b="1" dirty="0"/>
              <a:t> </a:t>
            </a:r>
            <a:r>
              <a:rPr lang="de-DE" b="1" dirty="0" err="1"/>
              <a:t>Binamız</a:t>
            </a:r>
            <a:endParaRPr lang="de-DE" dirty="0"/>
          </a:p>
          <a:p>
            <a:pPr marL="0" indent="0">
              <a:buNone/>
            </a:pPr>
            <a:r>
              <a:rPr lang="de-DE" b="1" dirty="0" err="1"/>
              <a:t>Kafeterya</a:t>
            </a:r>
            <a:endParaRPr lang="de-DE" dirty="0"/>
          </a:p>
          <a:p>
            <a:pPr marL="0" indent="0">
              <a:buNone/>
            </a:pPr>
            <a:r>
              <a:rPr lang="de-DE" dirty="0" err="1"/>
              <a:t>Kafeteryamız</a:t>
            </a:r>
            <a:r>
              <a:rPr lang="de-DE" dirty="0"/>
              <a:t> </a:t>
            </a:r>
            <a:r>
              <a:rPr lang="de-DE" dirty="0" err="1"/>
              <a:t>kısa</a:t>
            </a:r>
            <a:r>
              <a:rPr lang="de-DE" dirty="0"/>
              <a:t> </a:t>
            </a:r>
            <a:r>
              <a:rPr lang="de-DE" dirty="0" err="1"/>
              <a:t>bir</a:t>
            </a:r>
            <a:r>
              <a:rPr lang="de-DE" dirty="0"/>
              <a:t> </a:t>
            </a:r>
            <a:r>
              <a:rPr lang="de-DE" dirty="0" err="1"/>
              <a:t>süre</a:t>
            </a:r>
            <a:r>
              <a:rPr lang="de-DE" dirty="0"/>
              <a:t> </a:t>
            </a:r>
            <a:r>
              <a:rPr lang="de-DE" dirty="0" err="1"/>
              <a:t>önce</a:t>
            </a:r>
            <a:r>
              <a:rPr lang="de-DE" dirty="0"/>
              <a:t> </a:t>
            </a:r>
            <a:r>
              <a:rPr lang="de-DE" dirty="0" err="1"/>
              <a:t>öğrencilerimizin</a:t>
            </a:r>
            <a:r>
              <a:rPr lang="de-DE" dirty="0"/>
              <a:t> </a:t>
            </a:r>
            <a:r>
              <a:rPr lang="de-DE" dirty="0" err="1"/>
              <a:t>yardımıyla</a:t>
            </a:r>
            <a:r>
              <a:rPr lang="de-DE" dirty="0"/>
              <a:t> </a:t>
            </a:r>
            <a:r>
              <a:rPr lang="de-DE" dirty="0" err="1"/>
              <a:t>yeni</a:t>
            </a:r>
            <a:r>
              <a:rPr lang="de-DE" dirty="0"/>
              <a:t> </a:t>
            </a:r>
            <a:r>
              <a:rPr lang="de-DE" dirty="0" err="1"/>
              <a:t>düzenlendi</a:t>
            </a:r>
            <a:r>
              <a:rPr lang="de-DE" dirty="0"/>
              <a:t>. 9. </a:t>
            </a:r>
            <a:r>
              <a:rPr lang="de-DE" dirty="0" err="1"/>
              <a:t>sınıflarımızdan</a:t>
            </a:r>
            <a:r>
              <a:rPr lang="de-DE" dirty="0"/>
              <a:t> </a:t>
            </a:r>
            <a:r>
              <a:rPr lang="de-DE" dirty="0" err="1"/>
              <a:t>öğrenciler</a:t>
            </a:r>
            <a:r>
              <a:rPr lang="de-DE" dirty="0"/>
              <a:t> </a:t>
            </a:r>
            <a:r>
              <a:rPr lang="de-DE" dirty="0" err="1"/>
              <a:t>sosyal</a:t>
            </a:r>
            <a:r>
              <a:rPr lang="de-DE" dirty="0"/>
              <a:t> </a:t>
            </a:r>
            <a:r>
              <a:rPr lang="de-DE" dirty="0" err="1"/>
              <a:t>danışmanlarımızla</a:t>
            </a:r>
            <a:r>
              <a:rPr lang="de-DE" dirty="0"/>
              <a:t> </a:t>
            </a:r>
            <a:r>
              <a:rPr lang="de-DE" dirty="0" err="1"/>
              <a:t>oturma</a:t>
            </a:r>
            <a:r>
              <a:rPr lang="de-DE" dirty="0"/>
              <a:t> </a:t>
            </a:r>
            <a:r>
              <a:rPr lang="de-DE" dirty="0" err="1"/>
              <a:t>bankları</a:t>
            </a:r>
            <a:r>
              <a:rPr lang="de-DE" dirty="0"/>
              <a:t> </a:t>
            </a:r>
            <a:r>
              <a:rPr lang="de-DE" dirty="0" err="1"/>
              <a:t>yaptılar</a:t>
            </a:r>
            <a:r>
              <a:rPr lang="de-DE" dirty="0"/>
              <a:t>. </a:t>
            </a:r>
            <a:r>
              <a:rPr lang="de-DE" dirty="0" err="1"/>
              <a:t>Orda</a:t>
            </a:r>
            <a:r>
              <a:rPr lang="de-DE" dirty="0"/>
              <a:t> </a:t>
            </a:r>
            <a:r>
              <a:rPr lang="de-DE" dirty="0" err="1"/>
              <a:t>iki</a:t>
            </a:r>
            <a:r>
              <a:rPr lang="de-DE" dirty="0"/>
              <a:t> </a:t>
            </a:r>
            <a:r>
              <a:rPr lang="de-DE" dirty="0" err="1"/>
              <a:t>tane</a:t>
            </a:r>
            <a:r>
              <a:rPr lang="de-DE" dirty="0"/>
              <a:t> de </a:t>
            </a:r>
            <a:r>
              <a:rPr lang="de-DE" dirty="0" err="1"/>
              <a:t>langırt</a:t>
            </a:r>
            <a:r>
              <a:rPr lang="de-DE" dirty="0"/>
              <a:t> </a:t>
            </a:r>
            <a:r>
              <a:rPr lang="de-DE" dirty="0" err="1"/>
              <a:t>masamız</a:t>
            </a:r>
            <a:r>
              <a:rPr lang="de-DE" dirty="0"/>
              <a:t> </a:t>
            </a:r>
            <a:r>
              <a:rPr lang="de-DE" dirty="0" err="1"/>
              <a:t>bulunmaktadır</a:t>
            </a:r>
            <a:r>
              <a:rPr lang="de-DE" dirty="0"/>
              <a:t>. 6. </a:t>
            </a:r>
            <a:r>
              <a:rPr lang="de-DE" dirty="0" err="1"/>
              <a:t>Saatten</a:t>
            </a:r>
            <a:r>
              <a:rPr lang="de-DE" dirty="0"/>
              <a:t> </a:t>
            </a:r>
            <a:r>
              <a:rPr lang="de-DE" dirty="0" err="1"/>
              <a:t>sonra</a:t>
            </a:r>
            <a:r>
              <a:rPr lang="de-DE" dirty="0"/>
              <a:t> </a:t>
            </a:r>
            <a:r>
              <a:rPr lang="de-DE" dirty="0" err="1"/>
              <a:t>küçük</a:t>
            </a:r>
            <a:r>
              <a:rPr lang="de-DE" dirty="0"/>
              <a:t> </a:t>
            </a:r>
            <a:r>
              <a:rPr lang="de-DE" dirty="0" err="1"/>
              <a:t>öğrenci</a:t>
            </a:r>
            <a:r>
              <a:rPr lang="de-DE" dirty="0"/>
              <a:t> </a:t>
            </a:r>
            <a:r>
              <a:rPr lang="de-DE" dirty="0" err="1"/>
              <a:t>gurupları</a:t>
            </a:r>
            <a:r>
              <a:rPr lang="de-DE" dirty="0"/>
              <a:t> </a:t>
            </a:r>
            <a:r>
              <a:rPr lang="de-DE" dirty="0" err="1"/>
              <a:t>burda</a:t>
            </a:r>
            <a:r>
              <a:rPr lang="de-DE" dirty="0"/>
              <a:t> </a:t>
            </a:r>
            <a:r>
              <a:rPr lang="de-DE" dirty="0" err="1"/>
              <a:t>oyalanabilirler</a:t>
            </a:r>
            <a:r>
              <a:rPr lang="de-DE" dirty="0"/>
              <a:t>. </a:t>
            </a:r>
            <a:r>
              <a:rPr lang="de-DE" dirty="0" err="1"/>
              <a:t>Yakın</a:t>
            </a:r>
            <a:r>
              <a:rPr lang="de-DE" dirty="0"/>
              <a:t> </a:t>
            </a:r>
            <a:r>
              <a:rPr lang="de-DE" dirty="0" err="1"/>
              <a:t>zamanda</a:t>
            </a:r>
            <a:r>
              <a:rPr lang="de-DE" dirty="0"/>
              <a:t> da </a:t>
            </a:r>
            <a:r>
              <a:rPr lang="de-DE" dirty="0" err="1"/>
              <a:t>velilerin</a:t>
            </a:r>
            <a:r>
              <a:rPr lang="de-DE" dirty="0"/>
              <a:t> </a:t>
            </a:r>
            <a:r>
              <a:rPr lang="de-DE" dirty="0" err="1"/>
              <a:t>oluşturacağı</a:t>
            </a:r>
            <a:r>
              <a:rPr lang="de-DE" dirty="0"/>
              <a:t> </a:t>
            </a:r>
            <a:r>
              <a:rPr lang="de-DE" dirty="0" err="1"/>
              <a:t>bir</a:t>
            </a:r>
            <a:r>
              <a:rPr lang="de-DE" dirty="0"/>
              <a:t> </a:t>
            </a:r>
            <a:r>
              <a:rPr lang="de-DE" dirty="0" err="1"/>
              <a:t>gurupta</a:t>
            </a:r>
            <a:r>
              <a:rPr lang="de-DE" dirty="0"/>
              <a:t> </a:t>
            </a:r>
            <a:r>
              <a:rPr lang="de-DE" dirty="0" err="1"/>
              <a:t>burda</a:t>
            </a:r>
            <a:r>
              <a:rPr lang="de-DE" dirty="0"/>
              <a:t> </a:t>
            </a:r>
            <a:r>
              <a:rPr lang="de-DE" dirty="0" err="1"/>
              <a:t>faaliyetlerini</a:t>
            </a:r>
            <a:r>
              <a:rPr lang="de-DE" dirty="0"/>
              <a:t> </a:t>
            </a:r>
            <a:r>
              <a:rPr lang="de-DE" dirty="0" err="1"/>
              <a:t>yürüteceklerdir</a:t>
            </a:r>
            <a:r>
              <a:rPr lang="de-DE" dirty="0"/>
              <a:t>.</a:t>
            </a:r>
          </a:p>
          <a:p>
            <a:pPr marL="0" indent="0">
              <a:buNone/>
            </a:pPr>
            <a:endParaRPr lang="de-DE" dirty="0"/>
          </a:p>
        </p:txBody>
      </p:sp>
    </p:spTree>
    <p:extLst>
      <p:ext uri="{BB962C8B-B14F-4D97-AF65-F5344CB8AC3E}">
        <p14:creationId xmlns:p14="http://schemas.microsoft.com/office/powerpoint/2010/main" val="23633522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654397"/>
          </a:xfrm>
        </p:spPr>
        <p:txBody>
          <a:bodyPr>
            <a:normAutofit fontScale="92500" lnSpcReduction="10000"/>
          </a:bodyPr>
          <a:lstStyle/>
          <a:p>
            <a:pPr marL="0" indent="0">
              <a:buNone/>
            </a:pPr>
            <a:r>
              <a:rPr lang="de-DE" b="1" dirty="0" err="1"/>
              <a:t>Okul</a:t>
            </a:r>
            <a:r>
              <a:rPr lang="de-DE" b="1" dirty="0"/>
              <a:t> </a:t>
            </a:r>
            <a:r>
              <a:rPr lang="de-DE" b="1" dirty="0" err="1"/>
              <a:t>Günümüz</a:t>
            </a:r>
            <a:endParaRPr lang="de-DE" dirty="0"/>
          </a:p>
          <a:p>
            <a:pPr marL="0" indent="0">
              <a:buNone/>
            </a:pPr>
            <a:r>
              <a:rPr lang="de-DE" b="1" dirty="0" err="1"/>
              <a:t>Projelerimiz</a:t>
            </a:r>
            <a:endParaRPr lang="de-DE" dirty="0"/>
          </a:p>
          <a:p>
            <a:pPr marL="0" indent="0">
              <a:buNone/>
            </a:pPr>
            <a:r>
              <a:rPr lang="de-DE" dirty="0" err="1"/>
              <a:t>Derslerimizin</a:t>
            </a:r>
            <a:r>
              <a:rPr lang="de-DE" dirty="0"/>
              <a:t> </a:t>
            </a:r>
            <a:r>
              <a:rPr lang="de-DE" dirty="0" err="1"/>
              <a:t>yanında</a:t>
            </a:r>
            <a:r>
              <a:rPr lang="de-DE" dirty="0"/>
              <a:t> </a:t>
            </a:r>
            <a:r>
              <a:rPr lang="de-DE" dirty="0" err="1"/>
              <a:t>okulumuzda</a:t>
            </a:r>
            <a:r>
              <a:rPr lang="de-DE" dirty="0"/>
              <a:t> </a:t>
            </a:r>
            <a:r>
              <a:rPr lang="de-DE" dirty="0" err="1"/>
              <a:t>değişik</a:t>
            </a:r>
            <a:r>
              <a:rPr lang="de-DE" dirty="0"/>
              <a:t> </a:t>
            </a:r>
            <a:r>
              <a:rPr lang="de-DE" dirty="0" err="1"/>
              <a:t>projeler</a:t>
            </a:r>
            <a:r>
              <a:rPr lang="de-DE" dirty="0"/>
              <a:t> </a:t>
            </a:r>
            <a:r>
              <a:rPr lang="de-DE" dirty="0" err="1"/>
              <a:t>gerçekleştirilmektedir</a:t>
            </a:r>
            <a:r>
              <a:rPr lang="de-DE" dirty="0"/>
              <a:t>. </a:t>
            </a:r>
            <a:r>
              <a:rPr lang="de-DE" dirty="0" err="1"/>
              <a:t>Bunlar</a:t>
            </a:r>
            <a:r>
              <a:rPr lang="de-DE" dirty="0"/>
              <a:t> </a:t>
            </a:r>
            <a:r>
              <a:rPr lang="de-DE" dirty="0" err="1"/>
              <a:t>çoğunlukla</a:t>
            </a:r>
            <a:r>
              <a:rPr lang="de-DE" dirty="0"/>
              <a:t> </a:t>
            </a:r>
            <a:r>
              <a:rPr lang="de-DE" dirty="0" err="1"/>
              <a:t>okulumuzda</a:t>
            </a:r>
            <a:r>
              <a:rPr lang="de-DE" dirty="0"/>
              <a:t> </a:t>
            </a:r>
            <a:r>
              <a:rPr lang="de-DE" dirty="0" err="1"/>
              <a:t>çalışan</a:t>
            </a:r>
            <a:r>
              <a:rPr lang="de-DE" dirty="0"/>
              <a:t> </a:t>
            </a:r>
            <a:r>
              <a:rPr lang="de-DE" dirty="0" err="1"/>
              <a:t>Sosyal</a:t>
            </a:r>
            <a:r>
              <a:rPr lang="de-DE" dirty="0"/>
              <a:t> </a:t>
            </a:r>
            <a:r>
              <a:rPr lang="de-DE" dirty="0" err="1"/>
              <a:t>danışmanların</a:t>
            </a:r>
            <a:r>
              <a:rPr lang="de-DE" dirty="0"/>
              <a:t> </a:t>
            </a:r>
            <a:r>
              <a:rPr lang="de-DE" dirty="0" err="1"/>
              <a:t>yaptıkları</a:t>
            </a:r>
            <a:r>
              <a:rPr lang="de-DE" dirty="0"/>
              <a:t> </a:t>
            </a:r>
            <a:r>
              <a:rPr lang="de-DE" dirty="0" err="1"/>
              <a:t>projelerdir</a:t>
            </a:r>
            <a:r>
              <a:rPr lang="de-DE" dirty="0"/>
              <a:t>. </a:t>
            </a:r>
            <a:r>
              <a:rPr lang="de-DE" dirty="0" err="1"/>
              <a:t>Başka</a:t>
            </a:r>
            <a:r>
              <a:rPr lang="de-DE" dirty="0"/>
              <a:t> </a:t>
            </a:r>
            <a:r>
              <a:rPr lang="de-DE" dirty="0" err="1"/>
              <a:t>kurumlardan</a:t>
            </a:r>
            <a:r>
              <a:rPr lang="de-DE" dirty="0"/>
              <a:t> </a:t>
            </a:r>
            <a:r>
              <a:rPr lang="de-DE" dirty="0" err="1"/>
              <a:t>okulumuza</a:t>
            </a:r>
            <a:r>
              <a:rPr lang="de-DE" dirty="0"/>
              <a:t> </a:t>
            </a:r>
            <a:r>
              <a:rPr lang="de-DE" dirty="0" err="1"/>
              <a:t>gelen</a:t>
            </a:r>
            <a:r>
              <a:rPr lang="de-DE" dirty="0"/>
              <a:t> </a:t>
            </a:r>
            <a:r>
              <a:rPr lang="de-DE" dirty="0" err="1"/>
              <a:t>insanlar</a:t>
            </a:r>
            <a:r>
              <a:rPr lang="de-DE" dirty="0"/>
              <a:t> </a:t>
            </a:r>
            <a:r>
              <a:rPr lang="de-DE" dirty="0" err="1"/>
              <a:t>bizimle</a:t>
            </a:r>
            <a:r>
              <a:rPr lang="de-DE" dirty="0"/>
              <a:t> </a:t>
            </a:r>
            <a:r>
              <a:rPr lang="de-DE" dirty="0" err="1"/>
              <a:t>farklı</a:t>
            </a:r>
            <a:r>
              <a:rPr lang="de-DE" dirty="0"/>
              <a:t> </a:t>
            </a:r>
            <a:r>
              <a:rPr lang="de-DE" dirty="0" err="1"/>
              <a:t>konularda</a:t>
            </a:r>
            <a:r>
              <a:rPr lang="de-DE" dirty="0"/>
              <a:t> </a:t>
            </a:r>
            <a:r>
              <a:rPr lang="de-DE" dirty="0" err="1"/>
              <a:t>çalışır</a:t>
            </a:r>
            <a:r>
              <a:rPr lang="de-DE" dirty="0"/>
              <a:t> </a:t>
            </a:r>
            <a:r>
              <a:rPr lang="de-DE" dirty="0" err="1"/>
              <a:t>ya</a:t>
            </a:r>
            <a:r>
              <a:rPr lang="de-DE" dirty="0"/>
              <a:t> da </a:t>
            </a:r>
            <a:r>
              <a:rPr lang="de-DE" dirty="0" err="1"/>
              <a:t>biz</a:t>
            </a:r>
            <a:r>
              <a:rPr lang="de-DE" dirty="0"/>
              <a:t> </a:t>
            </a:r>
            <a:r>
              <a:rPr lang="de-DE" dirty="0" err="1"/>
              <a:t>değişik</a:t>
            </a:r>
            <a:r>
              <a:rPr lang="de-DE" dirty="0"/>
              <a:t> </a:t>
            </a:r>
            <a:r>
              <a:rPr lang="de-DE" dirty="0" err="1"/>
              <a:t>yerlere</a:t>
            </a:r>
            <a:r>
              <a:rPr lang="de-DE" dirty="0"/>
              <a:t> </a:t>
            </a:r>
            <a:r>
              <a:rPr lang="de-DE" dirty="0" err="1"/>
              <a:t>gidip</a:t>
            </a:r>
            <a:r>
              <a:rPr lang="de-DE" dirty="0"/>
              <a:t> </a:t>
            </a:r>
            <a:r>
              <a:rPr lang="de-DE" dirty="0" err="1"/>
              <a:t>bilgileniriz</a:t>
            </a:r>
            <a:r>
              <a:rPr lang="de-DE" dirty="0"/>
              <a:t>.</a:t>
            </a:r>
            <a:br>
              <a:rPr lang="de-DE" dirty="0"/>
            </a:br>
            <a:r>
              <a:rPr lang="de-DE" dirty="0" err="1"/>
              <a:t>Almanya`ya</a:t>
            </a:r>
            <a:r>
              <a:rPr lang="de-DE" dirty="0"/>
              <a:t> </a:t>
            </a:r>
            <a:r>
              <a:rPr lang="de-DE" dirty="0" err="1"/>
              <a:t>yeni</a:t>
            </a:r>
            <a:r>
              <a:rPr lang="de-DE" dirty="0"/>
              <a:t> </a:t>
            </a:r>
            <a:r>
              <a:rPr lang="de-DE" dirty="0" err="1"/>
              <a:t>gelen</a:t>
            </a:r>
            <a:r>
              <a:rPr lang="de-DE" dirty="0"/>
              <a:t> </a:t>
            </a:r>
            <a:r>
              <a:rPr lang="de-DE" dirty="0" err="1"/>
              <a:t>öğrenciler</a:t>
            </a:r>
            <a:r>
              <a:rPr lang="de-DE" dirty="0"/>
              <a:t> </a:t>
            </a:r>
            <a:r>
              <a:rPr lang="de-DE" dirty="0" err="1"/>
              <a:t>için</a:t>
            </a:r>
            <a:r>
              <a:rPr lang="de-DE" dirty="0"/>
              <a:t> her </a:t>
            </a:r>
            <a:r>
              <a:rPr lang="de-DE" dirty="0" err="1"/>
              <a:t>yıl</a:t>
            </a:r>
            <a:r>
              <a:rPr lang="de-DE" dirty="0"/>
              <a:t> „</a:t>
            </a:r>
            <a:r>
              <a:rPr lang="de-DE" dirty="0" err="1"/>
              <a:t>Bizim</a:t>
            </a:r>
            <a:r>
              <a:rPr lang="de-DE" dirty="0"/>
              <a:t> </a:t>
            </a:r>
            <a:r>
              <a:rPr lang="de-DE" dirty="0" err="1"/>
              <a:t>Değerlerimiz“projesiyle</a:t>
            </a:r>
            <a:r>
              <a:rPr lang="de-DE" dirty="0"/>
              <a:t>, </a:t>
            </a:r>
            <a:r>
              <a:rPr lang="de-DE" dirty="0" err="1"/>
              <a:t>Almanya`daki</a:t>
            </a:r>
            <a:r>
              <a:rPr lang="de-DE" dirty="0"/>
              <a:t> </a:t>
            </a:r>
            <a:r>
              <a:rPr lang="de-DE" dirty="0" err="1"/>
              <a:t>kanunları</a:t>
            </a:r>
            <a:r>
              <a:rPr lang="de-DE" dirty="0"/>
              <a:t>, </a:t>
            </a:r>
            <a:r>
              <a:rPr lang="de-DE" dirty="0" err="1"/>
              <a:t>kuralları</a:t>
            </a:r>
            <a:r>
              <a:rPr lang="de-DE" dirty="0"/>
              <a:t> </a:t>
            </a:r>
            <a:r>
              <a:rPr lang="de-DE" dirty="0" err="1"/>
              <a:t>konuşurlar</a:t>
            </a:r>
            <a:r>
              <a:rPr lang="de-DE" dirty="0"/>
              <a:t>.</a:t>
            </a:r>
            <a:br>
              <a:rPr lang="de-DE" dirty="0"/>
            </a:br>
            <a:r>
              <a:rPr lang="de-DE" dirty="0"/>
              <a:t>7. </a:t>
            </a:r>
            <a:r>
              <a:rPr lang="de-DE" dirty="0" err="1"/>
              <a:t>Sınıflar</a:t>
            </a:r>
            <a:r>
              <a:rPr lang="de-DE" dirty="0"/>
              <a:t> her </a:t>
            </a:r>
            <a:r>
              <a:rPr lang="de-DE" dirty="0" err="1"/>
              <a:t>yıl</a:t>
            </a:r>
            <a:r>
              <a:rPr lang="de-DE" dirty="0"/>
              <a:t> BVB-</a:t>
            </a:r>
            <a:r>
              <a:rPr lang="de-DE" dirty="0" err="1"/>
              <a:t>Stadyuma</a:t>
            </a:r>
            <a:r>
              <a:rPr lang="de-DE" dirty="0"/>
              <a:t> </a:t>
            </a:r>
            <a:r>
              <a:rPr lang="de-DE" dirty="0" err="1"/>
              <a:t>gider</a:t>
            </a:r>
            <a:r>
              <a:rPr lang="de-DE" dirty="0"/>
              <a:t> </a:t>
            </a:r>
            <a:r>
              <a:rPr lang="de-DE" dirty="0" err="1"/>
              <a:t>orda</a:t>
            </a:r>
            <a:r>
              <a:rPr lang="de-DE" dirty="0"/>
              <a:t> </a:t>
            </a:r>
            <a:r>
              <a:rPr lang="de-DE" dirty="0" err="1"/>
              <a:t>dürüst</a:t>
            </a:r>
            <a:r>
              <a:rPr lang="de-DE" dirty="0"/>
              <a:t> </a:t>
            </a:r>
            <a:r>
              <a:rPr lang="de-DE" dirty="0" err="1"/>
              <a:t>davranışlar</a:t>
            </a:r>
            <a:r>
              <a:rPr lang="de-DE" dirty="0"/>
              <a:t> </a:t>
            </a:r>
            <a:r>
              <a:rPr lang="de-DE" dirty="0" err="1"/>
              <a:t>ve</a:t>
            </a:r>
            <a:r>
              <a:rPr lang="de-DE" dirty="0"/>
              <a:t> </a:t>
            </a:r>
            <a:r>
              <a:rPr lang="de-DE" dirty="0" err="1"/>
              <a:t>başkalarına</a:t>
            </a:r>
            <a:r>
              <a:rPr lang="de-DE" dirty="0"/>
              <a:t> </a:t>
            </a:r>
            <a:r>
              <a:rPr lang="de-DE" dirty="0" err="1"/>
              <a:t>nasıl</a:t>
            </a:r>
            <a:r>
              <a:rPr lang="de-DE" dirty="0"/>
              <a:t> </a:t>
            </a:r>
            <a:r>
              <a:rPr lang="de-DE" dirty="0" err="1"/>
              <a:t>yardım</a:t>
            </a:r>
            <a:r>
              <a:rPr lang="de-DE" dirty="0"/>
              <a:t> </a:t>
            </a:r>
            <a:r>
              <a:rPr lang="de-DE" dirty="0" err="1"/>
              <a:t>edebileceğimiz</a:t>
            </a:r>
            <a:r>
              <a:rPr lang="de-DE" dirty="0"/>
              <a:t> </a:t>
            </a:r>
            <a:r>
              <a:rPr lang="de-DE" dirty="0" err="1"/>
              <a:t>hakkında</a:t>
            </a:r>
            <a:r>
              <a:rPr lang="de-DE" dirty="0"/>
              <a:t> </a:t>
            </a:r>
            <a:r>
              <a:rPr lang="de-DE" dirty="0" err="1"/>
              <a:t>bilgilenirler</a:t>
            </a:r>
            <a:r>
              <a:rPr lang="de-DE" dirty="0"/>
              <a:t>.</a:t>
            </a:r>
            <a:br>
              <a:rPr lang="de-DE" dirty="0"/>
            </a:br>
            <a:r>
              <a:rPr lang="de-DE" dirty="0" err="1"/>
              <a:t>Bunun</a:t>
            </a:r>
            <a:r>
              <a:rPr lang="de-DE" dirty="0"/>
              <a:t> </a:t>
            </a:r>
            <a:r>
              <a:rPr lang="de-DE" dirty="0" err="1"/>
              <a:t>dışında</a:t>
            </a:r>
            <a:r>
              <a:rPr lang="de-DE" dirty="0"/>
              <a:t> her </a:t>
            </a:r>
            <a:r>
              <a:rPr lang="de-DE" dirty="0" err="1"/>
              <a:t>yıl</a:t>
            </a:r>
            <a:r>
              <a:rPr lang="de-DE" dirty="0"/>
              <a:t> </a:t>
            </a:r>
            <a:r>
              <a:rPr lang="de-DE" dirty="0" err="1"/>
              <a:t>belirlediğimiz</a:t>
            </a:r>
            <a:r>
              <a:rPr lang="de-DE" dirty="0"/>
              <a:t> </a:t>
            </a:r>
            <a:r>
              <a:rPr lang="de-DE" dirty="0" err="1"/>
              <a:t>konularda</a:t>
            </a:r>
            <a:r>
              <a:rPr lang="de-DE" dirty="0"/>
              <a:t> </a:t>
            </a:r>
            <a:r>
              <a:rPr lang="de-DE" dirty="0" err="1"/>
              <a:t>bütün</a:t>
            </a:r>
            <a:r>
              <a:rPr lang="de-DE" dirty="0"/>
              <a:t> </a:t>
            </a:r>
            <a:r>
              <a:rPr lang="de-DE" dirty="0" err="1"/>
              <a:t>okulun</a:t>
            </a:r>
            <a:r>
              <a:rPr lang="de-DE" dirty="0"/>
              <a:t> </a:t>
            </a:r>
            <a:r>
              <a:rPr lang="de-DE" dirty="0" err="1"/>
              <a:t>katıldığı</a:t>
            </a:r>
            <a:r>
              <a:rPr lang="de-DE" dirty="0"/>
              <a:t> </a:t>
            </a:r>
            <a:r>
              <a:rPr lang="de-DE" dirty="0" err="1"/>
              <a:t>bir</a:t>
            </a:r>
            <a:r>
              <a:rPr lang="de-DE" dirty="0"/>
              <a:t> </a:t>
            </a:r>
            <a:r>
              <a:rPr lang="de-DE" dirty="0" err="1"/>
              <a:t>proje</a:t>
            </a:r>
            <a:r>
              <a:rPr lang="de-DE" dirty="0"/>
              <a:t> </a:t>
            </a:r>
            <a:r>
              <a:rPr lang="de-DE" dirty="0" err="1"/>
              <a:t>haftamızda</a:t>
            </a:r>
            <a:r>
              <a:rPr lang="de-DE" dirty="0"/>
              <a:t> </a:t>
            </a:r>
            <a:r>
              <a:rPr lang="de-DE" dirty="0" err="1"/>
              <a:t>var</a:t>
            </a:r>
            <a:r>
              <a:rPr lang="de-DE" dirty="0"/>
              <a:t>. </a:t>
            </a:r>
            <a:r>
              <a:rPr lang="de-DE" dirty="0" err="1"/>
              <a:t>Geçen</a:t>
            </a:r>
            <a:r>
              <a:rPr lang="de-DE" dirty="0"/>
              <a:t> </a:t>
            </a:r>
            <a:r>
              <a:rPr lang="de-DE" dirty="0" err="1"/>
              <a:t>seneki</a:t>
            </a:r>
            <a:r>
              <a:rPr lang="de-DE" dirty="0"/>
              <a:t> </a:t>
            </a:r>
            <a:r>
              <a:rPr lang="de-DE" dirty="0" err="1"/>
              <a:t>konumuz</a:t>
            </a:r>
            <a:r>
              <a:rPr lang="de-DE" dirty="0"/>
              <a:t> ‚</a:t>
            </a:r>
            <a:r>
              <a:rPr lang="de-DE" dirty="0" err="1"/>
              <a:t>çevremizdi</a:t>
            </a:r>
            <a:r>
              <a:rPr lang="de-DE" dirty="0"/>
              <a:t>‘.</a:t>
            </a:r>
          </a:p>
          <a:p>
            <a:pPr marL="0" indent="0">
              <a:buNone/>
            </a:pPr>
            <a:endParaRPr lang="de-DE" b="1" dirty="0"/>
          </a:p>
          <a:p>
            <a:pPr marL="0" indent="0">
              <a:buNone/>
            </a:pPr>
            <a:r>
              <a:rPr lang="de-DE" b="1" dirty="0"/>
              <a:t>HSU </a:t>
            </a:r>
            <a:r>
              <a:rPr lang="de-DE" b="1" dirty="0" err="1"/>
              <a:t>Dersi</a:t>
            </a:r>
            <a:endParaRPr lang="de-DE" dirty="0"/>
          </a:p>
          <a:p>
            <a:pPr marL="0" indent="0">
              <a:buNone/>
            </a:pPr>
            <a:r>
              <a:rPr lang="de-DE" dirty="0" err="1"/>
              <a:t>Okulumuzda</a:t>
            </a:r>
            <a:r>
              <a:rPr lang="de-DE" dirty="0"/>
              <a:t> </a:t>
            </a:r>
            <a:r>
              <a:rPr lang="de-DE" dirty="0" err="1"/>
              <a:t>anadili</a:t>
            </a:r>
            <a:r>
              <a:rPr lang="de-DE" dirty="0"/>
              <a:t> </a:t>
            </a:r>
            <a:r>
              <a:rPr lang="de-DE" dirty="0" err="1"/>
              <a:t>dersi</a:t>
            </a:r>
            <a:r>
              <a:rPr lang="de-DE" dirty="0"/>
              <a:t> </a:t>
            </a:r>
            <a:r>
              <a:rPr lang="de-DE" dirty="0" err="1"/>
              <a:t>olarak</a:t>
            </a:r>
            <a:r>
              <a:rPr lang="de-DE" dirty="0"/>
              <a:t> </a:t>
            </a:r>
            <a:r>
              <a:rPr lang="de-DE" dirty="0" err="1"/>
              <a:t>Türkçe</a:t>
            </a:r>
            <a:r>
              <a:rPr lang="de-DE" dirty="0"/>
              <a:t>, </a:t>
            </a:r>
            <a:r>
              <a:rPr lang="de-DE" dirty="0" err="1"/>
              <a:t>Makedonca</a:t>
            </a:r>
            <a:r>
              <a:rPr lang="de-DE" dirty="0"/>
              <a:t> </a:t>
            </a:r>
            <a:r>
              <a:rPr lang="de-DE" dirty="0" err="1"/>
              <a:t>ve</a:t>
            </a:r>
            <a:r>
              <a:rPr lang="de-DE" dirty="0"/>
              <a:t> </a:t>
            </a:r>
            <a:r>
              <a:rPr lang="de-DE" dirty="0" err="1"/>
              <a:t>Bosnaca</a:t>
            </a:r>
            <a:r>
              <a:rPr lang="de-DE" dirty="0"/>
              <a:t> </a:t>
            </a:r>
            <a:r>
              <a:rPr lang="de-DE" dirty="0" err="1"/>
              <a:t>dersleri</a:t>
            </a:r>
            <a:r>
              <a:rPr lang="de-DE" dirty="0"/>
              <a:t> </a:t>
            </a:r>
            <a:r>
              <a:rPr lang="de-DE" dirty="0" err="1"/>
              <a:t>verilmektedir</a:t>
            </a:r>
            <a:r>
              <a:rPr lang="de-DE" dirty="0"/>
              <a:t>. </a:t>
            </a:r>
            <a:r>
              <a:rPr lang="de-DE" dirty="0" err="1"/>
              <a:t>Bu</a:t>
            </a:r>
            <a:r>
              <a:rPr lang="de-DE" dirty="0"/>
              <a:t> </a:t>
            </a:r>
            <a:r>
              <a:rPr lang="de-DE" dirty="0" err="1"/>
              <a:t>derslerle</a:t>
            </a:r>
            <a:r>
              <a:rPr lang="de-DE" dirty="0"/>
              <a:t> </a:t>
            </a:r>
            <a:r>
              <a:rPr lang="de-DE" dirty="0" err="1"/>
              <a:t>anadilimizi</a:t>
            </a:r>
            <a:r>
              <a:rPr lang="de-DE" dirty="0"/>
              <a:t> </a:t>
            </a:r>
            <a:r>
              <a:rPr lang="de-DE" dirty="0" err="1"/>
              <a:t>geliştirme</a:t>
            </a:r>
            <a:r>
              <a:rPr lang="de-DE" dirty="0"/>
              <a:t> </a:t>
            </a:r>
            <a:r>
              <a:rPr lang="de-DE" dirty="0" err="1"/>
              <a:t>imkanımız</a:t>
            </a:r>
            <a:r>
              <a:rPr lang="de-DE" dirty="0"/>
              <a:t> </a:t>
            </a:r>
            <a:r>
              <a:rPr lang="de-DE" dirty="0" err="1"/>
              <a:t>vardır</a:t>
            </a:r>
            <a:r>
              <a:rPr lang="de-DE" dirty="0"/>
              <a:t>. </a:t>
            </a:r>
            <a:r>
              <a:rPr lang="de-DE" dirty="0" err="1"/>
              <a:t>Bütün</a:t>
            </a:r>
            <a:r>
              <a:rPr lang="de-DE" dirty="0"/>
              <a:t> </a:t>
            </a:r>
            <a:r>
              <a:rPr lang="de-DE" dirty="0" err="1"/>
              <a:t>öğrenciler</a:t>
            </a:r>
            <a:r>
              <a:rPr lang="de-DE" dirty="0"/>
              <a:t> </a:t>
            </a:r>
            <a:r>
              <a:rPr lang="de-DE" dirty="0" err="1"/>
              <a:t>bunu</a:t>
            </a:r>
            <a:r>
              <a:rPr lang="de-DE" dirty="0"/>
              <a:t> </a:t>
            </a:r>
            <a:r>
              <a:rPr lang="de-DE" dirty="0" err="1"/>
              <a:t>çok</a:t>
            </a:r>
            <a:r>
              <a:rPr lang="de-DE" dirty="0"/>
              <a:t> </a:t>
            </a:r>
            <a:r>
              <a:rPr lang="de-DE" dirty="0" err="1"/>
              <a:t>olumlu</a:t>
            </a:r>
            <a:r>
              <a:rPr lang="de-DE" dirty="0"/>
              <a:t> </a:t>
            </a:r>
            <a:r>
              <a:rPr lang="de-DE" dirty="0" err="1"/>
              <a:t>bulmaktadırlar</a:t>
            </a:r>
            <a:r>
              <a:rPr lang="de-DE" dirty="0"/>
              <a:t>. 10. </a:t>
            </a:r>
            <a:r>
              <a:rPr lang="de-DE" dirty="0" err="1"/>
              <a:t>sınıfın</a:t>
            </a:r>
            <a:r>
              <a:rPr lang="de-DE" dirty="0"/>
              <a:t> </a:t>
            </a:r>
            <a:r>
              <a:rPr lang="de-DE" dirty="0" err="1"/>
              <a:t>sonunda</a:t>
            </a:r>
            <a:r>
              <a:rPr lang="de-DE" dirty="0"/>
              <a:t> </a:t>
            </a:r>
            <a:r>
              <a:rPr lang="de-DE" dirty="0" err="1"/>
              <a:t>bu</a:t>
            </a:r>
            <a:r>
              <a:rPr lang="de-DE" dirty="0"/>
              <a:t> </a:t>
            </a:r>
            <a:r>
              <a:rPr lang="de-DE" dirty="0" err="1"/>
              <a:t>dilerde</a:t>
            </a:r>
            <a:r>
              <a:rPr lang="de-DE" dirty="0"/>
              <a:t> </a:t>
            </a:r>
            <a:r>
              <a:rPr lang="de-DE" dirty="0" err="1"/>
              <a:t>bir</a:t>
            </a:r>
            <a:r>
              <a:rPr lang="de-DE" dirty="0"/>
              <a:t> </a:t>
            </a:r>
            <a:r>
              <a:rPr lang="de-DE" dirty="0" err="1"/>
              <a:t>dil</a:t>
            </a:r>
            <a:r>
              <a:rPr lang="de-DE" dirty="0"/>
              <a:t> </a:t>
            </a:r>
            <a:r>
              <a:rPr lang="de-DE" dirty="0" err="1"/>
              <a:t>sınavı</a:t>
            </a:r>
            <a:r>
              <a:rPr lang="de-DE" dirty="0"/>
              <a:t> </a:t>
            </a:r>
            <a:r>
              <a:rPr lang="de-DE" dirty="0" err="1"/>
              <a:t>yapılmaktadır</a:t>
            </a:r>
            <a:r>
              <a:rPr lang="de-DE" dirty="0"/>
              <a:t>. </a:t>
            </a:r>
            <a:r>
              <a:rPr lang="de-DE" dirty="0" err="1"/>
              <a:t>Bu</a:t>
            </a:r>
            <a:r>
              <a:rPr lang="de-DE" dirty="0"/>
              <a:t> </a:t>
            </a:r>
            <a:r>
              <a:rPr lang="de-DE" dirty="0" err="1"/>
              <a:t>sınavla</a:t>
            </a:r>
            <a:r>
              <a:rPr lang="de-DE" dirty="0"/>
              <a:t> </a:t>
            </a:r>
            <a:r>
              <a:rPr lang="de-DE" dirty="0" err="1"/>
              <a:t>öğrenciler</a:t>
            </a:r>
            <a:r>
              <a:rPr lang="de-DE" dirty="0"/>
              <a:t> </a:t>
            </a:r>
            <a:r>
              <a:rPr lang="de-DE" dirty="0" err="1"/>
              <a:t>İngilizcedeki</a:t>
            </a:r>
            <a:r>
              <a:rPr lang="de-DE" dirty="0"/>
              <a:t> </a:t>
            </a:r>
            <a:r>
              <a:rPr lang="de-DE" dirty="0" err="1"/>
              <a:t>kötü</a:t>
            </a:r>
            <a:r>
              <a:rPr lang="de-DE" dirty="0"/>
              <a:t> </a:t>
            </a:r>
            <a:r>
              <a:rPr lang="de-DE" dirty="0" err="1"/>
              <a:t>notu</a:t>
            </a:r>
            <a:r>
              <a:rPr lang="de-DE" dirty="0"/>
              <a:t> </a:t>
            </a:r>
            <a:r>
              <a:rPr lang="de-DE" dirty="0" err="1"/>
              <a:t>telafi</a:t>
            </a:r>
            <a:r>
              <a:rPr lang="de-DE" dirty="0"/>
              <a:t> </a:t>
            </a:r>
            <a:r>
              <a:rPr lang="de-DE" dirty="0" err="1"/>
              <a:t>edilebilir</a:t>
            </a:r>
            <a:r>
              <a:rPr lang="de-DE" dirty="0"/>
              <a:t>. </a:t>
            </a:r>
            <a:r>
              <a:rPr lang="de-DE" dirty="0" err="1"/>
              <a:t>Örneğin</a:t>
            </a:r>
            <a:r>
              <a:rPr lang="de-DE" dirty="0"/>
              <a:t>, </a:t>
            </a:r>
            <a:r>
              <a:rPr lang="de-DE" dirty="0" err="1"/>
              <a:t>İngilizcede</a:t>
            </a:r>
            <a:r>
              <a:rPr lang="de-DE" dirty="0"/>
              <a:t> 5 </a:t>
            </a:r>
            <a:r>
              <a:rPr lang="de-DE" dirty="0" err="1"/>
              <a:t>alırsak</a:t>
            </a:r>
            <a:r>
              <a:rPr lang="de-DE" dirty="0"/>
              <a:t> </a:t>
            </a:r>
            <a:r>
              <a:rPr lang="de-DE" dirty="0" err="1"/>
              <a:t>ve</a:t>
            </a:r>
            <a:r>
              <a:rPr lang="de-DE" dirty="0"/>
              <a:t> HSU </a:t>
            </a:r>
            <a:r>
              <a:rPr lang="de-DE" dirty="0" err="1"/>
              <a:t>dersinde</a:t>
            </a:r>
            <a:r>
              <a:rPr lang="de-DE" dirty="0"/>
              <a:t> 1 </a:t>
            </a:r>
            <a:r>
              <a:rPr lang="de-DE" dirty="0" err="1"/>
              <a:t>ya</a:t>
            </a:r>
            <a:r>
              <a:rPr lang="de-DE" dirty="0"/>
              <a:t> da 2 </a:t>
            </a:r>
            <a:r>
              <a:rPr lang="de-DE" dirty="0" err="1"/>
              <a:t>alırsak</a:t>
            </a:r>
            <a:r>
              <a:rPr lang="de-DE" dirty="0"/>
              <a:t> o </a:t>
            </a:r>
            <a:r>
              <a:rPr lang="de-DE" dirty="0" err="1"/>
              <a:t>zaman</a:t>
            </a:r>
            <a:r>
              <a:rPr lang="de-DE" dirty="0"/>
              <a:t> </a:t>
            </a:r>
            <a:r>
              <a:rPr lang="de-DE" dirty="0" err="1"/>
              <a:t>İngilizcedeki</a:t>
            </a:r>
            <a:r>
              <a:rPr lang="de-DE" dirty="0"/>
              <a:t> </a:t>
            </a:r>
            <a:r>
              <a:rPr lang="de-DE" dirty="0" err="1"/>
              <a:t>notumuzu</a:t>
            </a:r>
            <a:r>
              <a:rPr lang="de-DE" dirty="0"/>
              <a:t> HSU </a:t>
            </a:r>
            <a:r>
              <a:rPr lang="de-DE" dirty="0" err="1"/>
              <a:t>dersinde</a:t>
            </a:r>
            <a:r>
              <a:rPr lang="de-DE" dirty="0"/>
              <a:t> </a:t>
            </a:r>
            <a:r>
              <a:rPr lang="de-DE" dirty="0" err="1"/>
              <a:t>aldığımız</a:t>
            </a:r>
            <a:r>
              <a:rPr lang="de-DE" dirty="0"/>
              <a:t> </a:t>
            </a:r>
            <a:r>
              <a:rPr lang="de-DE" dirty="0" err="1"/>
              <a:t>notumuzla</a:t>
            </a:r>
            <a:r>
              <a:rPr lang="de-DE" dirty="0"/>
              <a:t> </a:t>
            </a:r>
            <a:r>
              <a:rPr lang="de-DE" dirty="0" err="1"/>
              <a:t>denkleştirebiliriz</a:t>
            </a:r>
            <a:r>
              <a:rPr lang="de-DE" dirty="0"/>
              <a:t>.</a:t>
            </a:r>
          </a:p>
          <a:p>
            <a:pPr marL="0" indent="0">
              <a:buNone/>
            </a:pPr>
            <a:endParaRPr lang="de-DE" dirty="0"/>
          </a:p>
        </p:txBody>
      </p:sp>
    </p:spTree>
    <p:extLst>
      <p:ext uri="{BB962C8B-B14F-4D97-AF65-F5344CB8AC3E}">
        <p14:creationId xmlns:p14="http://schemas.microsoft.com/office/powerpoint/2010/main" val="38782346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err="1"/>
              <a:t>Okulumuzun</a:t>
            </a:r>
            <a:r>
              <a:rPr lang="de-DE" b="1" dirty="0"/>
              <a:t> </a:t>
            </a:r>
            <a:r>
              <a:rPr lang="de-DE" b="1" dirty="0" err="1"/>
              <a:t>Personelleri</a:t>
            </a:r>
            <a:endParaRPr lang="de-DE" dirty="0"/>
          </a:p>
          <a:p>
            <a:pPr marL="0" indent="0">
              <a:buNone/>
            </a:pPr>
            <a:r>
              <a:rPr lang="de-DE" b="1" dirty="0" err="1"/>
              <a:t>Öğrenciler</a:t>
            </a:r>
            <a:endParaRPr lang="de-DE" dirty="0"/>
          </a:p>
          <a:p>
            <a:pPr marL="0" indent="0">
              <a:buNone/>
            </a:pPr>
            <a:r>
              <a:rPr lang="de-DE" dirty="0" err="1"/>
              <a:t>Okulumuzun</a:t>
            </a:r>
            <a:r>
              <a:rPr lang="de-DE" dirty="0"/>
              <a:t> en </a:t>
            </a:r>
            <a:r>
              <a:rPr lang="de-DE" dirty="0" err="1"/>
              <a:t>önemli</a:t>
            </a:r>
            <a:r>
              <a:rPr lang="de-DE" dirty="0"/>
              <a:t> </a:t>
            </a:r>
            <a:r>
              <a:rPr lang="de-DE" dirty="0" err="1"/>
              <a:t>kişileri</a:t>
            </a:r>
            <a:r>
              <a:rPr lang="de-DE" dirty="0"/>
              <a:t> </a:t>
            </a:r>
            <a:r>
              <a:rPr lang="de-DE" dirty="0" err="1"/>
              <a:t>elbetteki</a:t>
            </a:r>
            <a:r>
              <a:rPr lang="de-DE" dirty="0"/>
              <a:t> </a:t>
            </a:r>
            <a:r>
              <a:rPr lang="de-DE" dirty="0" err="1"/>
              <a:t>bizleriz</a:t>
            </a:r>
            <a:r>
              <a:rPr lang="de-DE" dirty="0"/>
              <a:t>- 300 </a:t>
            </a:r>
            <a:r>
              <a:rPr lang="de-DE" dirty="0" err="1"/>
              <a:t>öğrenci</a:t>
            </a:r>
            <a:r>
              <a:rPr lang="de-DE" dirty="0"/>
              <a:t>!</a:t>
            </a:r>
          </a:p>
          <a:p>
            <a:pPr marL="0" indent="0">
              <a:buNone/>
            </a:pPr>
            <a:r>
              <a:rPr lang="de-DE" dirty="0"/>
              <a:t>5 </a:t>
            </a:r>
            <a:r>
              <a:rPr lang="de-DE" dirty="0" err="1"/>
              <a:t>ten</a:t>
            </a:r>
            <a:r>
              <a:rPr lang="de-DE" dirty="0"/>
              <a:t> 10` a </a:t>
            </a:r>
            <a:r>
              <a:rPr lang="de-DE" dirty="0" err="1"/>
              <a:t>kadar</a:t>
            </a:r>
            <a:r>
              <a:rPr lang="de-DE" dirty="0"/>
              <a:t> </a:t>
            </a:r>
            <a:r>
              <a:rPr lang="de-DE" dirty="0" err="1"/>
              <a:t>sınıflarımız</a:t>
            </a:r>
            <a:r>
              <a:rPr lang="de-DE" dirty="0"/>
              <a:t> </a:t>
            </a:r>
            <a:r>
              <a:rPr lang="de-DE" dirty="0" err="1"/>
              <a:t>mevcut</a:t>
            </a:r>
            <a:r>
              <a:rPr lang="de-DE" dirty="0"/>
              <a:t>. Her </a:t>
            </a:r>
            <a:r>
              <a:rPr lang="de-DE" dirty="0" err="1"/>
              <a:t>yılda</a:t>
            </a:r>
            <a:r>
              <a:rPr lang="de-DE" dirty="0"/>
              <a:t> </a:t>
            </a:r>
            <a:r>
              <a:rPr lang="de-DE" dirty="0" err="1"/>
              <a:t>aynı</a:t>
            </a:r>
            <a:r>
              <a:rPr lang="de-DE" dirty="0"/>
              <a:t> </a:t>
            </a:r>
            <a:r>
              <a:rPr lang="de-DE" dirty="0" err="1"/>
              <a:t>sınıftan</a:t>
            </a:r>
            <a:r>
              <a:rPr lang="de-DE" dirty="0"/>
              <a:t> 2 </a:t>
            </a:r>
            <a:r>
              <a:rPr lang="de-DE" dirty="0" err="1"/>
              <a:t>tane</a:t>
            </a:r>
            <a:r>
              <a:rPr lang="de-DE" dirty="0"/>
              <a:t> </a:t>
            </a:r>
            <a:r>
              <a:rPr lang="de-DE" dirty="0" err="1"/>
              <a:t>bulunmaktadır</a:t>
            </a:r>
            <a:r>
              <a:rPr lang="de-DE" dirty="0"/>
              <a:t>. </a:t>
            </a:r>
            <a:r>
              <a:rPr lang="de-DE" dirty="0" err="1"/>
              <a:t>Bu</a:t>
            </a:r>
            <a:r>
              <a:rPr lang="de-DE" dirty="0"/>
              <a:t> </a:t>
            </a:r>
            <a:r>
              <a:rPr lang="de-DE" dirty="0" err="1"/>
              <a:t>yıl</a:t>
            </a:r>
            <a:r>
              <a:rPr lang="de-DE" dirty="0"/>
              <a:t> 7. </a:t>
            </a:r>
            <a:r>
              <a:rPr lang="de-DE" dirty="0" err="1"/>
              <a:t>sınıftan</a:t>
            </a:r>
            <a:r>
              <a:rPr lang="de-DE" dirty="0"/>
              <a:t> </a:t>
            </a:r>
            <a:r>
              <a:rPr lang="de-DE" dirty="0" err="1"/>
              <a:t>ise</a:t>
            </a:r>
            <a:r>
              <a:rPr lang="de-DE" dirty="0"/>
              <a:t> 3 </a:t>
            </a:r>
            <a:r>
              <a:rPr lang="de-DE" dirty="0" err="1"/>
              <a:t>tane</a:t>
            </a:r>
            <a:r>
              <a:rPr lang="de-DE" dirty="0"/>
              <a:t> </a:t>
            </a:r>
            <a:r>
              <a:rPr lang="de-DE" dirty="0" err="1"/>
              <a:t>sınıf</a:t>
            </a:r>
            <a:r>
              <a:rPr lang="de-DE" dirty="0"/>
              <a:t> </a:t>
            </a:r>
            <a:r>
              <a:rPr lang="de-DE" dirty="0" err="1"/>
              <a:t>oluştu</a:t>
            </a:r>
            <a:r>
              <a:rPr lang="de-DE" dirty="0"/>
              <a:t>.</a:t>
            </a:r>
          </a:p>
          <a:p>
            <a:pPr marL="0" indent="0">
              <a:buNone/>
            </a:pPr>
            <a:r>
              <a:rPr lang="de-DE" dirty="0" err="1"/>
              <a:t>Biz</a:t>
            </a:r>
            <a:r>
              <a:rPr lang="de-DE" dirty="0"/>
              <a:t> </a:t>
            </a:r>
            <a:r>
              <a:rPr lang="de-DE" dirty="0" err="1"/>
              <a:t>çok</a:t>
            </a:r>
            <a:r>
              <a:rPr lang="de-DE" dirty="0"/>
              <a:t> </a:t>
            </a:r>
            <a:r>
              <a:rPr lang="de-DE" dirty="0" err="1"/>
              <a:t>çesitli</a:t>
            </a:r>
            <a:r>
              <a:rPr lang="de-DE" dirty="0"/>
              <a:t> </a:t>
            </a:r>
            <a:r>
              <a:rPr lang="de-DE" dirty="0" err="1"/>
              <a:t>ülkelerden</a:t>
            </a:r>
            <a:r>
              <a:rPr lang="de-DE" dirty="0"/>
              <a:t> </a:t>
            </a:r>
            <a:r>
              <a:rPr lang="de-DE" dirty="0" err="1"/>
              <a:t>gelen</a:t>
            </a:r>
            <a:r>
              <a:rPr lang="de-DE" dirty="0"/>
              <a:t> </a:t>
            </a:r>
            <a:r>
              <a:rPr lang="de-DE" dirty="0" err="1"/>
              <a:t>ve</a:t>
            </a:r>
            <a:r>
              <a:rPr lang="de-DE" dirty="0"/>
              <a:t> </a:t>
            </a:r>
            <a:r>
              <a:rPr lang="de-DE" dirty="0" err="1"/>
              <a:t>farklı</a:t>
            </a:r>
            <a:r>
              <a:rPr lang="de-DE" dirty="0"/>
              <a:t> </a:t>
            </a:r>
            <a:r>
              <a:rPr lang="de-DE" dirty="0" err="1"/>
              <a:t>dilleri</a:t>
            </a:r>
            <a:r>
              <a:rPr lang="de-DE" dirty="0"/>
              <a:t> </a:t>
            </a:r>
            <a:r>
              <a:rPr lang="de-DE" dirty="0" err="1"/>
              <a:t>konuşan</a:t>
            </a:r>
            <a:r>
              <a:rPr lang="de-DE" dirty="0"/>
              <a:t> </a:t>
            </a:r>
            <a:r>
              <a:rPr lang="de-DE" dirty="0" err="1"/>
              <a:t>öğrencileriz</a:t>
            </a:r>
            <a:r>
              <a:rPr lang="de-DE" dirty="0"/>
              <a:t>. O </a:t>
            </a:r>
            <a:r>
              <a:rPr lang="de-DE" dirty="0" err="1"/>
              <a:t>yüzden</a:t>
            </a:r>
            <a:r>
              <a:rPr lang="de-DE" dirty="0"/>
              <a:t> </a:t>
            </a:r>
            <a:r>
              <a:rPr lang="de-DE" dirty="0" err="1"/>
              <a:t>okul</a:t>
            </a:r>
            <a:r>
              <a:rPr lang="de-DE" dirty="0"/>
              <a:t> </a:t>
            </a:r>
            <a:r>
              <a:rPr lang="de-DE" dirty="0" err="1"/>
              <a:t>günlerimiz</a:t>
            </a:r>
            <a:r>
              <a:rPr lang="de-DE" dirty="0"/>
              <a:t> </a:t>
            </a:r>
            <a:r>
              <a:rPr lang="de-DE" dirty="0" err="1"/>
              <a:t>hiç</a:t>
            </a:r>
            <a:r>
              <a:rPr lang="de-DE" dirty="0"/>
              <a:t> </a:t>
            </a:r>
            <a:r>
              <a:rPr lang="de-DE" dirty="0" err="1"/>
              <a:t>sıkıcı</a:t>
            </a:r>
            <a:r>
              <a:rPr lang="de-DE" dirty="0"/>
              <a:t> </a:t>
            </a:r>
            <a:r>
              <a:rPr lang="de-DE" dirty="0" err="1"/>
              <a:t>değildir</a:t>
            </a:r>
            <a:r>
              <a:rPr lang="de-DE" dirty="0"/>
              <a:t>!</a:t>
            </a:r>
          </a:p>
          <a:p>
            <a:pPr marL="0" indent="0">
              <a:buNone/>
            </a:pPr>
            <a:endParaRPr lang="de-DE" dirty="0"/>
          </a:p>
          <a:p>
            <a:pPr marL="0" indent="0">
              <a:buNone/>
            </a:pPr>
            <a:r>
              <a:rPr lang="de-DE" b="1" dirty="0" err="1"/>
              <a:t>Okul</a:t>
            </a:r>
            <a:r>
              <a:rPr lang="de-DE" b="1" dirty="0"/>
              <a:t> </a:t>
            </a:r>
            <a:r>
              <a:rPr lang="de-DE" b="1" dirty="0" err="1"/>
              <a:t>Idaresi</a:t>
            </a:r>
            <a:r>
              <a:rPr lang="de-DE" b="1" dirty="0"/>
              <a:t> (Frau Dorsch </a:t>
            </a:r>
            <a:r>
              <a:rPr lang="de-DE" b="1" dirty="0" err="1"/>
              <a:t>ve</a:t>
            </a:r>
            <a:r>
              <a:rPr lang="de-DE" b="1" dirty="0"/>
              <a:t> Frau Schipper)</a:t>
            </a:r>
            <a:endParaRPr lang="de-DE" dirty="0"/>
          </a:p>
          <a:p>
            <a:pPr marL="0" indent="0">
              <a:buNone/>
            </a:pPr>
            <a:r>
              <a:rPr lang="de-DE" dirty="0"/>
              <a:t>Frau Dorsch </a:t>
            </a:r>
            <a:r>
              <a:rPr lang="de-DE" dirty="0" err="1"/>
              <a:t>bizim</a:t>
            </a:r>
            <a:r>
              <a:rPr lang="de-DE" dirty="0"/>
              <a:t> </a:t>
            </a:r>
            <a:r>
              <a:rPr lang="de-DE" dirty="0" err="1"/>
              <a:t>okul</a:t>
            </a:r>
            <a:r>
              <a:rPr lang="de-DE" dirty="0"/>
              <a:t> </a:t>
            </a:r>
            <a:r>
              <a:rPr lang="de-DE" dirty="0" err="1"/>
              <a:t>müdüremiz</a:t>
            </a:r>
            <a:r>
              <a:rPr lang="de-DE" dirty="0"/>
              <a:t> </a:t>
            </a:r>
            <a:r>
              <a:rPr lang="de-DE" dirty="0" err="1"/>
              <a:t>ve</a:t>
            </a:r>
            <a:r>
              <a:rPr lang="de-DE" dirty="0"/>
              <a:t> Frau Schipper </a:t>
            </a:r>
            <a:r>
              <a:rPr lang="de-DE" dirty="0" err="1"/>
              <a:t>ise</a:t>
            </a:r>
            <a:r>
              <a:rPr lang="de-DE" dirty="0"/>
              <a:t> </a:t>
            </a:r>
            <a:r>
              <a:rPr lang="de-DE" dirty="0" err="1"/>
              <a:t>müdür</a:t>
            </a:r>
            <a:r>
              <a:rPr lang="de-DE" dirty="0"/>
              <a:t> </a:t>
            </a:r>
            <a:r>
              <a:rPr lang="de-DE" dirty="0" err="1"/>
              <a:t>yardımcımızdır</a:t>
            </a:r>
            <a:r>
              <a:rPr lang="de-DE" dirty="0"/>
              <a:t>. </a:t>
            </a:r>
            <a:r>
              <a:rPr lang="de-DE" dirty="0" err="1"/>
              <a:t>Belgeleri</a:t>
            </a:r>
            <a:r>
              <a:rPr lang="de-DE" dirty="0"/>
              <a:t> </a:t>
            </a:r>
            <a:r>
              <a:rPr lang="de-DE" dirty="0" err="1"/>
              <a:t>imzalamak</a:t>
            </a:r>
            <a:r>
              <a:rPr lang="de-DE" dirty="0"/>
              <a:t>, </a:t>
            </a:r>
            <a:r>
              <a:rPr lang="de-DE" dirty="0" err="1"/>
              <a:t>ailelerle</a:t>
            </a:r>
            <a:r>
              <a:rPr lang="de-DE" dirty="0"/>
              <a:t> </a:t>
            </a:r>
            <a:r>
              <a:rPr lang="de-DE" dirty="0" err="1"/>
              <a:t>ve</a:t>
            </a:r>
            <a:r>
              <a:rPr lang="de-DE" dirty="0"/>
              <a:t> </a:t>
            </a:r>
            <a:r>
              <a:rPr lang="de-DE" dirty="0" err="1"/>
              <a:t>öğrencilerle</a:t>
            </a:r>
            <a:r>
              <a:rPr lang="de-DE" dirty="0"/>
              <a:t> </a:t>
            </a:r>
            <a:r>
              <a:rPr lang="de-DE" dirty="0" err="1"/>
              <a:t>konuşmalar</a:t>
            </a:r>
            <a:r>
              <a:rPr lang="de-DE" dirty="0"/>
              <a:t> </a:t>
            </a:r>
            <a:r>
              <a:rPr lang="de-DE" dirty="0" err="1"/>
              <a:t>yapmak</a:t>
            </a:r>
            <a:r>
              <a:rPr lang="de-DE" dirty="0"/>
              <a:t>, </a:t>
            </a:r>
            <a:r>
              <a:rPr lang="de-DE" dirty="0" err="1"/>
              <a:t>öğretmen</a:t>
            </a:r>
            <a:r>
              <a:rPr lang="de-DE" dirty="0"/>
              <a:t> </a:t>
            </a:r>
            <a:r>
              <a:rPr lang="de-DE" dirty="0" err="1"/>
              <a:t>toplantılarını</a:t>
            </a:r>
            <a:r>
              <a:rPr lang="de-DE" dirty="0"/>
              <a:t> </a:t>
            </a:r>
            <a:r>
              <a:rPr lang="de-DE" dirty="0" err="1"/>
              <a:t>düzenlemek</a:t>
            </a:r>
            <a:r>
              <a:rPr lang="de-DE" dirty="0"/>
              <a:t>, </a:t>
            </a:r>
            <a:r>
              <a:rPr lang="de-DE" dirty="0" err="1"/>
              <a:t>ders</a:t>
            </a:r>
            <a:r>
              <a:rPr lang="de-DE" dirty="0"/>
              <a:t> </a:t>
            </a:r>
            <a:r>
              <a:rPr lang="de-DE" dirty="0" err="1"/>
              <a:t>proğramlarını</a:t>
            </a:r>
            <a:r>
              <a:rPr lang="de-DE" dirty="0"/>
              <a:t> </a:t>
            </a:r>
            <a:r>
              <a:rPr lang="de-DE" dirty="0" err="1"/>
              <a:t>hazırlamak</a:t>
            </a:r>
            <a:r>
              <a:rPr lang="de-DE" dirty="0"/>
              <a:t> </a:t>
            </a:r>
            <a:r>
              <a:rPr lang="de-DE" dirty="0" err="1"/>
              <a:t>yani</a:t>
            </a:r>
            <a:r>
              <a:rPr lang="de-DE" dirty="0"/>
              <a:t> </a:t>
            </a:r>
            <a:r>
              <a:rPr lang="de-DE" dirty="0" err="1"/>
              <a:t>okulun</a:t>
            </a:r>
            <a:r>
              <a:rPr lang="de-DE" dirty="0"/>
              <a:t> </a:t>
            </a:r>
            <a:r>
              <a:rPr lang="de-DE" dirty="0" err="1"/>
              <a:t>yürümesi</a:t>
            </a:r>
            <a:r>
              <a:rPr lang="de-DE" dirty="0"/>
              <a:t> </a:t>
            </a:r>
            <a:r>
              <a:rPr lang="de-DE" dirty="0" err="1"/>
              <a:t>için</a:t>
            </a:r>
            <a:r>
              <a:rPr lang="de-DE" dirty="0"/>
              <a:t> </a:t>
            </a:r>
            <a:r>
              <a:rPr lang="de-DE" dirty="0" err="1"/>
              <a:t>önemli</a:t>
            </a:r>
            <a:r>
              <a:rPr lang="de-DE" dirty="0"/>
              <a:t> </a:t>
            </a:r>
            <a:r>
              <a:rPr lang="de-DE" dirty="0" err="1"/>
              <a:t>olan</a:t>
            </a:r>
            <a:r>
              <a:rPr lang="de-DE" dirty="0"/>
              <a:t> her </a:t>
            </a:r>
            <a:r>
              <a:rPr lang="de-DE" dirty="0" err="1"/>
              <a:t>şeyi</a:t>
            </a:r>
            <a:r>
              <a:rPr lang="de-DE" dirty="0"/>
              <a:t> </a:t>
            </a:r>
            <a:r>
              <a:rPr lang="de-DE" dirty="0" err="1"/>
              <a:t>organise</a:t>
            </a:r>
            <a:r>
              <a:rPr lang="de-DE" dirty="0"/>
              <a:t> </a:t>
            </a:r>
            <a:r>
              <a:rPr lang="de-DE" dirty="0" err="1"/>
              <a:t>etmek</a:t>
            </a:r>
            <a:r>
              <a:rPr lang="de-DE" dirty="0"/>
              <a:t> </a:t>
            </a:r>
            <a:r>
              <a:rPr lang="de-DE" dirty="0" err="1"/>
              <a:t>onların</a:t>
            </a:r>
            <a:r>
              <a:rPr lang="de-DE" dirty="0"/>
              <a:t> </a:t>
            </a:r>
            <a:r>
              <a:rPr lang="de-DE" dirty="0" err="1"/>
              <a:t>çalışmalarıdır</a:t>
            </a:r>
            <a:r>
              <a:rPr lang="de-DE" dirty="0"/>
              <a:t>. </a:t>
            </a:r>
            <a:r>
              <a:rPr lang="de-DE" dirty="0" err="1"/>
              <a:t>Bu</a:t>
            </a:r>
            <a:r>
              <a:rPr lang="de-DE" dirty="0"/>
              <a:t> </a:t>
            </a:r>
            <a:r>
              <a:rPr lang="de-DE" dirty="0" err="1"/>
              <a:t>işlerin</a:t>
            </a:r>
            <a:r>
              <a:rPr lang="de-DE" dirty="0"/>
              <a:t> </a:t>
            </a:r>
            <a:r>
              <a:rPr lang="de-DE" dirty="0" err="1"/>
              <a:t>yanında</a:t>
            </a:r>
            <a:r>
              <a:rPr lang="de-DE" dirty="0"/>
              <a:t> </a:t>
            </a:r>
            <a:r>
              <a:rPr lang="de-DE" dirty="0" err="1"/>
              <a:t>kendileri</a:t>
            </a:r>
            <a:r>
              <a:rPr lang="de-DE" dirty="0"/>
              <a:t> </a:t>
            </a:r>
            <a:r>
              <a:rPr lang="de-DE" dirty="0" err="1"/>
              <a:t>çok</a:t>
            </a:r>
            <a:r>
              <a:rPr lang="de-DE" dirty="0"/>
              <a:t> </a:t>
            </a:r>
            <a:r>
              <a:rPr lang="de-DE" dirty="0" err="1"/>
              <a:t>sabırlı</a:t>
            </a:r>
            <a:r>
              <a:rPr lang="de-DE" dirty="0"/>
              <a:t> </a:t>
            </a:r>
            <a:r>
              <a:rPr lang="de-DE" dirty="0" err="1"/>
              <a:t>ve</a:t>
            </a:r>
            <a:r>
              <a:rPr lang="de-DE" dirty="0"/>
              <a:t> </a:t>
            </a:r>
            <a:r>
              <a:rPr lang="de-DE" dirty="0" err="1"/>
              <a:t>sevecenlerdir</a:t>
            </a:r>
            <a:r>
              <a:rPr lang="de-DE" dirty="0"/>
              <a:t>.</a:t>
            </a:r>
          </a:p>
          <a:p>
            <a:pPr marL="0" indent="0">
              <a:buNone/>
            </a:pPr>
            <a:endParaRPr lang="de-DE" dirty="0"/>
          </a:p>
        </p:txBody>
      </p:sp>
    </p:spTree>
    <p:extLst>
      <p:ext uri="{BB962C8B-B14F-4D97-AF65-F5344CB8AC3E}">
        <p14:creationId xmlns:p14="http://schemas.microsoft.com/office/powerpoint/2010/main" val="33428571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667649"/>
          </a:xfrm>
        </p:spPr>
        <p:txBody>
          <a:bodyPr>
            <a:normAutofit/>
          </a:bodyPr>
          <a:lstStyle/>
          <a:p>
            <a:pPr marL="0" indent="0">
              <a:buNone/>
            </a:pPr>
            <a:r>
              <a:rPr lang="de-DE" b="1" dirty="0" err="1"/>
              <a:t>Sekreterimiz</a:t>
            </a:r>
            <a:r>
              <a:rPr lang="de-DE" b="1" dirty="0"/>
              <a:t> (Frau </a:t>
            </a:r>
            <a:r>
              <a:rPr lang="de-DE" b="1" dirty="0" err="1"/>
              <a:t>Briones</a:t>
            </a:r>
            <a:r>
              <a:rPr lang="de-DE" b="1" dirty="0"/>
              <a:t>) </a:t>
            </a:r>
            <a:endParaRPr lang="de-DE" dirty="0"/>
          </a:p>
          <a:p>
            <a:pPr marL="0" indent="0">
              <a:buNone/>
            </a:pPr>
            <a:r>
              <a:rPr lang="de-DE" dirty="0" err="1"/>
              <a:t>Okulumuzun</a:t>
            </a:r>
            <a:r>
              <a:rPr lang="de-DE" dirty="0"/>
              <a:t> </a:t>
            </a:r>
            <a:r>
              <a:rPr lang="de-DE" dirty="0" err="1"/>
              <a:t>sekreteri</a:t>
            </a:r>
            <a:r>
              <a:rPr lang="de-DE" dirty="0"/>
              <a:t> 20 </a:t>
            </a:r>
            <a:r>
              <a:rPr lang="de-DE" dirty="0" err="1"/>
              <a:t>yıldır</a:t>
            </a:r>
            <a:r>
              <a:rPr lang="de-DE" dirty="0"/>
              <a:t> </a:t>
            </a:r>
            <a:r>
              <a:rPr lang="de-DE" dirty="0" err="1"/>
              <a:t>burda</a:t>
            </a:r>
            <a:r>
              <a:rPr lang="de-DE" dirty="0"/>
              <a:t> </a:t>
            </a:r>
            <a:r>
              <a:rPr lang="de-DE" dirty="0" err="1"/>
              <a:t>çalışmaktadır</a:t>
            </a:r>
            <a:r>
              <a:rPr lang="de-DE" dirty="0"/>
              <a:t>. </a:t>
            </a:r>
            <a:r>
              <a:rPr lang="de-DE" dirty="0" err="1"/>
              <a:t>Okulumuzun</a:t>
            </a:r>
            <a:r>
              <a:rPr lang="de-DE" dirty="0"/>
              <a:t> </a:t>
            </a:r>
            <a:r>
              <a:rPr lang="de-DE" dirty="0" err="1"/>
              <a:t>yanında</a:t>
            </a:r>
            <a:r>
              <a:rPr lang="de-DE" dirty="0"/>
              <a:t> </a:t>
            </a:r>
            <a:r>
              <a:rPr lang="de-DE" dirty="0" err="1"/>
              <a:t>birde</a:t>
            </a:r>
            <a:r>
              <a:rPr lang="de-DE" dirty="0"/>
              <a:t> </a:t>
            </a:r>
            <a:r>
              <a:rPr lang="de-DE" dirty="0" err="1"/>
              <a:t>başka</a:t>
            </a:r>
            <a:r>
              <a:rPr lang="de-DE" dirty="0"/>
              <a:t> </a:t>
            </a:r>
            <a:r>
              <a:rPr lang="de-DE" dirty="0" err="1"/>
              <a:t>bir</a:t>
            </a:r>
            <a:r>
              <a:rPr lang="de-DE" dirty="0"/>
              <a:t> </a:t>
            </a:r>
            <a:r>
              <a:rPr lang="de-DE" dirty="0" err="1"/>
              <a:t>okulda</a:t>
            </a:r>
            <a:r>
              <a:rPr lang="de-DE" dirty="0"/>
              <a:t> da </a:t>
            </a:r>
            <a:r>
              <a:rPr lang="de-DE" dirty="0" err="1"/>
              <a:t>sekreterlik</a:t>
            </a:r>
            <a:r>
              <a:rPr lang="de-DE" dirty="0"/>
              <a:t> </a:t>
            </a:r>
            <a:r>
              <a:rPr lang="de-DE" dirty="0" err="1"/>
              <a:t>yapmaktadır</a:t>
            </a:r>
            <a:r>
              <a:rPr lang="de-DE" dirty="0"/>
              <a:t>.</a:t>
            </a:r>
            <a:br>
              <a:rPr lang="de-DE" dirty="0"/>
            </a:br>
            <a:r>
              <a:rPr lang="de-DE" dirty="0" err="1"/>
              <a:t>Okulumuzda</a:t>
            </a:r>
            <a:r>
              <a:rPr lang="de-DE" dirty="0"/>
              <a:t> </a:t>
            </a:r>
            <a:r>
              <a:rPr lang="de-DE" dirty="0" err="1"/>
              <a:t>haftada</a:t>
            </a:r>
            <a:r>
              <a:rPr lang="de-DE" dirty="0"/>
              <a:t> 3 </a:t>
            </a:r>
            <a:r>
              <a:rPr lang="de-DE" dirty="0" err="1"/>
              <a:t>gün</a:t>
            </a:r>
            <a:r>
              <a:rPr lang="de-DE" dirty="0"/>
              <a:t>; </a:t>
            </a:r>
            <a:r>
              <a:rPr lang="de-DE" dirty="0" err="1"/>
              <a:t>pazartesi</a:t>
            </a:r>
            <a:r>
              <a:rPr lang="de-DE" dirty="0"/>
              <a:t>, </a:t>
            </a:r>
            <a:r>
              <a:rPr lang="de-DE" dirty="0" err="1"/>
              <a:t>çarsamba</a:t>
            </a:r>
            <a:r>
              <a:rPr lang="de-DE" dirty="0"/>
              <a:t> </a:t>
            </a:r>
            <a:r>
              <a:rPr lang="de-DE" dirty="0" err="1"/>
              <a:t>ve</a:t>
            </a:r>
            <a:r>
              <a:rPr lang="de-DE" dirty="0"/>
              <a:t> </a:t>
            </a:r>
            <a:r>
              <a:rPr lang="de-DE" dirty="0" err="1"/>
              <a:t>perşembe</a:t>
            </a:r>
            <a:r>
              <a:rPr lang="de-DE" dirty="0"/>
              <a:t> </a:t>
            </a:r>
            <a:r>
              <a:rPr lang="de-DE" dirty="0" err="1"/>
              <a:t>günleri</a:t>
            </a:r>
            <a:r>
              <a:rPr lang="de-DE" dirty="0"/>
              <a:t> </a:t>
            </a:r>
            <a:r>
              <a:rPr lang="de-DE" dirty="0" err="1"/>
              <a:t>saat</a:t>
            </a:r>
            <a:r>
              <a:rPr lang="de-DE" dirty="0"/>
              <a:t> 9:00`dan 15:00` e </a:t>
            </a:r>
            <a:r>
              <a:rPr lang="de-DE" dirty="0" err="1"/>
              <a:t>kadar</a:t>
            </a:r>
            <a:r>
              <a:rPr lang="de-DE" dirty="0"/>
              <a:t> </a:t>
            </a:r>
            <a:r>
              <a:rPr lang="de-DE" dirty="0" err="1"/>
              <a:t>çalışır</a:t>
            </a:r>
            <a:r>
              <a:rPr lang="de-DE" dirty="0"/>
              <a:t>.</a:t>
            </a:r>
            <a:br>
              <a:rPr lang="de-DE" dirty="0"/>
            </a:br>
            <a:r>
              <a:rPr lang="de-DE" dirty="0" err="1"/>
              <a:t>Bizim</a:t>
            </a:r>
            <a:r>
              <a:rPr lang="de-DE" dirty="0"/>
              <a:t> </a:t>
            </a:r>
            <a:r>
              <a:rPr lang="de-DE" dirty="0" err="1"/>
              <a:t>bürokratik</a:t>
            </a:r>
            <a:r>
              <a:rPr lang="de-DE" dirty="0"/>
              <a:t> </a:t>
            </a:r>
            <a:r>
              <a:rPr lang="de-DE" dirty="0" err="1"/>
              <a:t>islerimizi</a:t>
            </a:r>
            <a:r>
              <a:rPr lang="de-DE" dirty="0"/>
              <a:t>; </a:t>
            </a:r>
            <a:r>
              <a:rPr lang="de-DE" dirty="0" err="1"/>
              <a:t>jobcenter</a:t>
            </a:r>
            <a:r>
              <a:rPr lang="de-DE" dirty="0"/>
              <a:t>, Schokoticket, </a:t>
            </a:r>
            <a:r>
              <a:rPr lang="de-DE" dirty="0" err="1"/>
              <a:t>kayıtlar</a:t>
            </a:r>
            <a:r>
              <a:rPr lang="de-DE" dirty="0"/>
              <a:t>, </a:t>
            </a:r>
            <a:r>
              <a:rPr lang="de-DE" dirty="0" err="1"/>
              <a:t>öğrenci</a:t>
            </a:r>
            <a:r>
              <a:rPr lang="de-DE" dirty="0"/>
              <a:t> </a:t>
            </a:r>
            <a:r>
              <a:rPr lang="de-DE" dirty="0" err="1"/>
              <a:t>belgelerini</a:t>
            </a:r>
            <a:r>
              <a:rPr lang="de-DE" dirty="0"/>
              <a:t>…</a:t>
            </a:r>
            <a:r>
              <a:rPr lang="de-DE" dirty="0" err="1"/>
              <a:t>vb</a:t>
            </a:r>
            <a:r>
              <a:rPr lang="de-DE" dirty="0"/>
              <a:t> </a:t>
            </a:r>
            <a:r>
              <a:rPr lang="de-DE" dirty="0" err="1"/>
              <a:t>hepsini</a:t>
            </a:r>
            <a:r>
              <a:rPr lang="de-DE" dirty="0"/>
              <a:t> Frau </a:t>
            </a:r>
            <a:r>
              <a:rPr lang="de-DE" dirty="0" err="1"/>
              <a:t>Briones</a:t>
            </a:r>
            <a:r>
              <a:rPr lang="de-DE" dirty="0"/>
              <a:t> </a:t>
            </a:r>
            <a:r>
              <a:rPr lang="de-DE" dirty="0" err="1"/>
              <a:t>yapar</a:t>
            </a:r>
            <a:r>
              <a:rPr lang="de-DE" dirty="0"/>
              <a:t>.</a:t>
            </a:r>
            <a:br>
              <a:rPr lang="de-DE" dirty="0"/>
            </a:br>
            <a:r>
              <a:rPr lang="de-DE" dirty="0" err="1"/>
              <a:t>Bize</a:t>
            </a:r>
            <a:r>
              <a:rPr lang="de-DE" dirty="0"/>
              <a:t> </a:t>
            </a:r>
            <a:r>
              <a:rPr lang="de-DE" dirty="0" err="1"/>
              <a:t>karşı</a:t>
            </a:r>
            <a:r>
              <a:rPr lang="de-DE" dirty="0"/>
              <a:t> </a:t>
            </a:r>
            <a:r>
              <a:rPr lang="de-DE" dirty="0" err="1"/>
              <a:t>son</a:t>
            </a:r>
            <a:r>
              <a:rPr lang="de-DE" dirty="0"/>
              <a:t> </a:t>
            </a:r>
            <a:r>
              <a:rPr lang="de-DE" dirty="0" err="1"/>
              <a:t>derece</a:t>
            </a:r>
            <a:r>
              <a:rPr lang="de-DE" dirty="0"/>
              <a:t> </a:t>
            </a:r>
            <a:r>
              <a:rPr lang="de-DE" dirty="0" err="1"/>
              <a:t>sevecendir</a:t>
            </a:r>
            <a:r>
              <a:rPr lang="de-DE" dirty="0"/>
              <a:t>. </a:t>
            </a:r>
            <a:r>
              <a:rPr lang="de-DE" dirty="0" err="1"/>
              <a:t>Sekreterimize</a:t>
            </a:r>
            <a:r>
              <a:rPr lang="de-DE" dirty="0"/>
              <a:t> her </a:t>
            </a:r>
            <a:r>
              <a:rPr lang="de-DE" dirty="0" err="1"/>
              <a:t>şey</a:t>
            </a:r>
            <a:r>
              <a:rPr lang="de-DE" dirty="0"/>
              <a:t> </a:t>
            </a:r>
            <a:r>
              <a:rPr lang="de-DE" dirty="0" err="1"/>
              <a:t>danışabildiğimiz</a:t>
            </a:r>
            <a:r>
              <a:rPr lang="de-DE" dirty="0"/>
              <a:t> </a:t>
            </a:r>
            <a:r>
              <a:rPr lang="de-DE" dirty="0" err="1"/>
              <a:t>gibi</a:t>
            </a:r>
            <a:r>
              <a:rPr lang="de-DE" dirty="0"/>
              <a:t> </a:t>
            </a:r>
            <a:r>
              <a:rPr lang="de-DE" dirty="0" err="1"/>
              <a:t>bütün</a:t>
            </a:r>
            <a:r>
              <a:rPr lang="de-DE" dirty="0"/>
              <a:t> </a:t>
            </a:r>
            <a:r>
              <a:rPr lang="de-DE" dirty="0" err="1"/>
              <a:t>işlemlerimizide</a:t>
            </a:r>
            <a:r>
              <a:rPr lang="de-DE" dirty="0"/>
              <a:t> </a:t>
            </a:r>
            <a:r>
              <a:rPr lang="de-DE" dirty="0" err="1"/>
              <a:t>hemen</a:t>
            </a:r>
            <a:r>
              <a:rPr lang="de-DE" dirty="0"/>
              <a:t> </a:t>
            </a:r>
            <a:r>
              <a:rPr lang="de-DE" dirty="0" err="1"/>
              <a:t>hal</a:t>
            </a:r>
            <a:r>
              <a:rPr lang="de-DE" dirty="0"/>
              <a:t> </a:t>
            </a:r>
            <a:r>
              <a:rPr lang="de-DE" dirty="0" err="1"/>
              <a:t>eder</a:t>
            </a:r>
            <a:r>
              <a:rPr lang="de-DE" dirty="0"/>
              <a:t>.</a:t>
            </a:r>
          </a:p>
          <a:p>
            <a:pPr marL="0" indent="0">
              <a:buNone/>
            </a:pPr>
            <a:endParaRPr lang="de-DE" dirty="0"/>
          </a:p>
          <a:p>
            <a:pPr marL="0" indent="0">
              <a:buNone/>
            </a:pPr>
            <a:r>
              <a:rPr lang="de-DE" b="1" dirty="0"/>
              <a:t>Hausmeister (Herr </a:t>
            </a:r>
            <a:r>
              <a:rPr lang="de-DE" b="1" dirty="0" err="1"/>
              <a:t>Dobring</a:t>
            </a:r>
            <a:r>
              <a:rPr lang="de-DE" b="1" dirty="0"/>
              <a:t>)</a:t>
            </a:r>
            <a:endParaRPr lang="de-DE" dirty="0"/>
          </a:p>
          <a:p>
            <a:pPr marL="0" indent="0">
              <a:buNone/>
            </a:pPr>
            <a:r>
              <a:rPr lang="de-DE" dirty="0" err="1"/>
              <a:t>Okulumuzun</a:t>
            </a:r>
            <a:r>
              <a:rPr lang="de-DE" dirty="0"/>
              <a:t> </a:t>
            </a:r>
            <a:r>
              <a:rPr lang="de-DE" dirty="0" err="1"/>
              <a:t>Hausmeisteri</a:t>
            </a:r>
            <a:r>
              <a:rPr lang="de-DE" dirty="0"/>
              <a:t> (</a:t>
            </a:r>
            <a:r>
              <a:rPr lang="de-DE" dirty="0" err="1"/>
              <a:t>hademesi</a:t>
            </a:r>
            <a:r>
              <a:rPr lang="de-DE" dirty="0"/>
              <a:t>) </a:t>
            </a:r>
            <a:r>
              <a:rPr lang="de-DE" dirty="0" err="1"/>
              <a:t>okul</a:t>
            </a:r>
            <a:r>
              <a:rPr lang="de-DE" dirty="0"/>
              <a:t> </a:t>
            </a:r>
            <a:r>
              <a:rPr lang="de-DE" dirty="0" err="1"/>
              <a:t>binasının</a:t>
            </a:r>
            <a:r>
              <a:rPr lang="de-DE" dirty="0"/>
              <a:t> </a:t>
            </a:r>
            <a:r>
              <a:rPr lang="de-DE" dirty="0" err="1"/>
              <a:t>organize</a:t>
            </a:r>
            <a:r>
              <a:rPr lang="de-DE" dirty="0"/>
              <a:t> </a:t>
            </a:r>
            <a:r>
              <a:rPr lang="de-DE" dirty="0" err="1"/>
              <a:t>işleriyle</a:t>
            </a:r>
            <a:r>
              <a:rPr lang="de-DE" dirty="0"/>
              <a:t> </a:t>
            </a:r>
            <a:r>
              <a:rPr lang="de-DE" dirty="0" err="1"/>
              <a:t>ilgilenir</a:t>
            </a:r>
            <a:r>
              <a:rPr lang="de-DE" dirty="0"/>
              <a:t>. </a:t>
            </a:r>
            <a:r>
              <a:rPr lang="de-DE" dirty="0" err="1"/>
              <a:t>Bozuk</a:t>
            </a:r>
            <a:r>
              <a:rPr lang="de-DE" dirty="0"/>
              <a:t> </a:t>
            </a:r>
            <a:r>
              <a:rPr lang="de-DE" dirty="0" err="1"/>
              <a:t>veya</a:t>
            </a:r>
            <a:r>
              <a:rPr lang="de-DE" dirty="0"/>
              <a:t> </a:t>
            </a:r>
            <a:r>
              <a:rPr lang="de-DE" dirty="0" err="1"/>
              <a:t>çalışmayan</a:t>
            </a:r>
            <a:r>
              <a:rPr lang="de-DE" dirty="0"/>
              <a:t> her </a:t>
            </a:r>
            <a:r>
              <a:rPr lang="de-DE" dirty="0" err="1"/>
              <a:t>şeyi</a:t>
            </a:r>
            <a:r>
              <a:rPr lang="de-DE" dirty="0"/>
              <a:t> </a:t>
            </a:r>
            <a:r>
              <a:rPr lang="de-DE" dirty="0" err="1"/>
              <a:t>tamir</a:t>
            </a:r>
            <a:r>
              <a:rPr lang="de-DE" dirty="0"/>
              <a:t> </a:t>
            </a:r>
            <a:r>
              <a:rPr lang="de-DE" dirty="0" err="1"/>
              <a:t>eder</a:t>
            </a:r>
            <a:r>
              <a:rPr lang="de-DE" dirty="0"/>
              <a:t>. </a:t>
            </a:r>
            <a:r>
              <a:rPr lang="de-DE" dirty="0" err="1"/>
              <a:t>Okulumuzun</a:t>
            </a:r>
            <a:r>
              <a:rPr lang="de-DE" dirty="0"/>
              <a:t> </a:t>
            </a:r>
            <a:r>
              <a:rPr lang="de-DE" dirty="0" err="1"/>
              <a:t>güzel</a:t>
            </a:r>
            <a:r>
              <a:rPr lang="de-DE" dirty="0"/>
              <a:t> </a:t>
            </a:r>
            <a:r>
              <a:rPr lang="de-DE" dirty="0" err="1"/>
              <a:t>görünmesi</a:t>
            </a:r>
            <a:r>
              <a:rPr lang="de-DE" dirty="0"/>
              <a:t> </a:t>
            </a:r>
            <a:r>
              <a:rPr lang="de-DE" dirty="0" err="1"/>
              <a:t>için</a:t>
            </a:r>
            <a:r>
              <a:rPr lang="de-DE" dirty="0"/>
              <a:t> </a:t>
            </a:r>
            <a:r>
              <a:rPr lang="de-DE" dirty="0" err="1"/>
              <a:t>çalışır</a:t>
            </a:r>
            <a:r>
              <a:rPr lang="de-DE" dirty="0"/>
              <a:t>. </a:t>
            </a:r>
            <a:r>
              <a:rPr lang="de-DE" dirty="0" err="1"/>
              <a:t>Mesela</a:t>
            </a:r>
            <a:r>
              <a:rPr lang="de-DE" dirty="0"/>
              <a:t> </a:t>
            </a:r>
            <a:r>
              <a:rPr lang="de-DE" dirty="0" err="1"/>
              <a:t>çimenleri</a:t>
            </a:r>
            <a:r>
              <a:rPr lang="de-DE" dirty="0"/>
              <a:t> </a:t>
            </a:r>
            <a:r>
              <a:rPr lang="de-DE" dirty="0" err="1"/>
              <a:t>biçer</a:t>
            </a:r>
            <a:r>
              <a:rPr lang="de-DE" dirty="0"/>
              <a:t>, </a:t>
            </a:r>
            <a:r>
              <a:rPr lang="de-DE" dirty="0" err="1"/>
              <a:t>bozuk</a:t>
            </a:r>
            <a:r>
              <a:rPr lang="de-DE" dirty="0"/>
              <a:t> </a:t>
            </a:r>
            <a:r>
              <a:rPr lang="de-DE" dirty="0" err="1"/>
              <a:t>kırık</a:t>
            </a:r>
            <a:r>
              <a:rPr lang="de-DE" dirty="0"/>
              <a:t> </a:t>
            </a:r>
            <a:r>
              <a:rPr lang="de-DE" dirty="0" err="1"/>
              <a:t>eşyaları</a:t>
            </a:r>
            <a:r>
              <a:rPr lang="de-DE" dirty="0"/>
              <a:t> </a:t>
            </a:r>
            <a:r>
              <a:rPr lang="de-DE" dirty="0" err="1"/>
              <a:t>tamir</a:t>
            </a:r>
            <a:r>
              <a:rPr lang="de-DE" dirty="0"/>
              <a:t> </a:t>
            </a:r>
            <a:r>
              <a:rPr lang="de-DE" dirty="0" err="1"/>
              <a:t>eder</a:t>
            </a:r>
            <a:r>
              <a:rPr lang="de-DE" dirty="0"/>
              <a:t>. </a:t>
            </a:r>
            <a:r>
              <a:rPr lang="de-DE" dirty="0" err="1"/>
              <a:t>Bunların</a:t>
            </a:r>
            <a:r>
              <a:rPr lang="de-DE" dirty="0"/>
              <a:t> </a:t>
            </a:r>
            <a:r>
              <a:rPr lang="de-DE" dirty="0" err="1"/>
              <a:t>yanında</a:t>
            </a:r>
            <a:r>
              <a:rPr lang="de-DE" dirty="0"/>
              <a:t> </a:t>
            </a:r>
            <a:r>
              <a:rPr lang="de-DE" dirty="0" err="1"/>
              <a:t>öğrencilerin</a:t>
            </a:r>
            <a:r>
              <a:rPr lang="de-DE" dirty="0"/>
              <a:t> </a:t>
            </a:r>
            <a:r>
              <a:rPr lang="de-DE" dirty="0" err="1"/>
              <a:t>düşürdüğü</a:t>
            </a:r>
            <a:r>
              <a:rPr lang="de-DE" dirty="0"/>
              <a:t>, </a:t>
            </a:r>
            <a:r>
              <a:rPr lang="de-DE" dirty="0" err="1"/>
              <a:t>kaybettiği</a:t>
            </a:r>
            <a:r>
              <a:rPr lang="de-DE" dirty="0"/>
              <a:t> </a:t>
            </a:r>
            <a:r>
              <a:rPr lang="de-DE" dirty="0" err="1"/>
              <a:t>eşyaları</a:t>
            </a:r>
            <a:r>
              <a:rPr lang="de-DE" dirty="0"/>
              <a:t> </a:t>
            </a:r>
            <a:r>
              <a:rPr lang="de-DE" dirty="0" err="1"/>
              <a:t>toplar</a:t>
            </a:r>
            <a:r>
              <a:rPr lang="de-DE" dirty="0"/>
              <a:t> </a:t>
            </a:r>
            <a:r>
              <a:rPr lang="de-DE" dirty="0" err="1"/>
              <a:t>ve</a:t>
            </a:r>
            <a:r>
              <a:rPr lang="de-DE" dirty="0"/>
              <a:t> </a:t>
            </a:r>
            <a:r>
              <a:rPr lang="de-DE" dirty="0" err="1"/>
              <a:t>odasındaki</a:t>
            </a:r>
            <a:r>
              <a:rPr lang="de-DE" dirty="0"/>
              <a:t> </a:t>
            </a:r>
            <a:r>
              <a:rPr lang="de-DE" dirty="0" err="1"/>
              <a:t>kutusuna</a:t>
            </a:r>
            <a:r>
              <a:rPr lang="de-DE" dirty="0"/>
              <a:t> </a:t>
            </a:r>
            <a:r>
              <a:rPr lang="de-DE" dirty="0" err="1"/>
              <a:t>koyar</a:t>
            </a:r>
            <a:r>
              <a:rPr lang="de-DE" dirty="0"/>
              <a:t>. </a:t>
            </a:r>
            <a:r>
              <a:rPr lang="de-DE" dirty="0" err="1"/>
              <a:t>Eşyalarını</a:t>
            </a:r>
            <a:r>
              <a:rPr lang="de-DE" dirty="0"/>
              <a:t> </a:t>
            </a:r>
            <a:r>
              <a:rPr lang="de-DE" dirty="0" err="1"/>
              <a:t>kaybeden</a:t>
            </a:r>
            <a:r>
              <a:rPr lang="de-DE" dirty="0"/>
              <a:t> </a:t>
            </a:r>
            <a:r>
              <a:rPr lang="de-DE" dirty="0" err="1"/>
              <a:t>öğrenciler</a:t>
            </a:r>
            <a:r>
              <a:rPr lang="de-DE" dirty="0"/>
              <a:t> her </a:t>
            </a:r>
            <a:r>
              <a:rPr lang="de-DE" dirty="0" err="1"/>
              <a:t>zaman</a:t>
            </a:r>
            <a:r>
              <a:rPr lang="de-DE" dirty="0"/>
              <a:t> o </a:t>
            </a:r>
            <a:r>
              <a:rPr lang="de-DE" dirty="0" err="1"/>
              <a:t>kutuda</a:t>
            </a:r>
            <a:r>
              <a:rPr lang="de-DE" dirty="0"/>
              <a:t> </a:t>
            </a:r>
            <a:r>
              <a:rPr lang="de-DE" dirty="0" err="1"/>
              <a:t>esyalarını</a:t>
            </a:r>
            <a:r>
              <a:rPr lang="de-DE" dirty="0"/>
              <a:t> </a:t>
            </a:r>
            <a:r>
              <a:rPr lang="de-DE" dirty="0" err="1"/>
              <a:t>arayabilirler</a:t>
            </a:r>
            <a:r>
              <a:rPr lang="de-DE" dirty="0"/>
              <a:t>. </a:t>
            </a:r>
          </a:p>
          <a:p>
            <a:pPr marL="0" indent="0">
              <a:buNone/>
            </a:pPr>
            <a:endParaRPr lang="de-DE" dirty="0"/>
          </a:p>
        </p:txBody>
      </p:sp>
    </p:spTree>
    <p:extLst>
      <p:ext uri="{BB962C8B-B14F-4D97-AF65-F5344CB8AC3E}">
        <p14:creationId xmlns:p14="http://schemas.microsoft.com/office/powerpoint/2010/main" val="26030742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720658"/>
          </a:xfrm>
        </p:spPr>
        <p:txBody>
          <a:bodyPr>
            <a:normAutofit lnSpcReduction="10000"/>
          </a:bodyPr>
          <a:lstStyle/>
          <a:p>
            <a:pPr marL="0" indent="0">
              <a:buNone/>
            </a:pPr>
            <a:r>
              <a:rPr lang="de-DE" b="1" dirty="0" err="1"/>
              <a:t>Ögretmenlerimiz</a:t>
            </a:r>
            <a:endParaRPr lang="de-DE" dirty="0"/>
          </a:p>
          <a:p>
            <a:pPr marL="0" indent="0">
              <a:buNone/>
            </a:pPr>
            <a:r>
              <a:rPr lang="de-DE" dirty="0" err="1"/>
              <a:t>Okulumuzda</a:t>
            </a:r>
            <a:r>
              <a:rPr lang="de-DE" dirty="0"/>
              <a:t> 22 </a:t>
            </a:r>
            <a:r>
              <a:rPr lang="de-DE" dirty="0" err="1"/>
              <a:t>bayan</a:t>
            </a:r>
            <a:r>
              <a:rPr lang="de-DE" dirty="0"/>
              <a:t> </a:t>
            </a:r>
            <a:r>
              <a:rPr lang="de-DE" dirty="0" err="1"/>
              <a:t>öğretmenimiz</a:t>
            </a:r>
            <a:r>
              <a:rPr lang="de-DE" dirty="0"/>
              <a:t> </a:t>
            </a:r>
            <a:r>
              <a:rPr lang="de-DE" dirty="0" err="1"/>
              <a:t>ve</a:t>
            </a:r>
            <a:r>
              <a:rPr lang="de-DE" dirty="0"/>
              <a:t> 6 </a:t>
            </a:r>
            <a:r>
              <a:rPr lang="de-DE" dirty="0" err="1"/>
              <a:t>erkek</a:t>
            </a:r>
            <a:r>
              <a:rPr lang="de-DE" dirty="0"/>
              <a:t> </a:t>
            </a:r>
            <a:r>
              <a:rPr lang="de-DE" dirty="0" err="1"/>
              <a:t>öğretmenimiz</a:t>
            </a:r>
            <a:r>
              <a:rPr lang="de-DE" dirty="0"/>
              <a:t> </a:t>
            </a:r>
            <a:r>
              <a:rPr lang="de-DE" dirty="0" err="1"/>
              <a:t>mevcuttur</a:t>
            </a:r>
            <a:r>
              <a:rPr lang="de-DE" dirty="0"/>
              <a:t>. </a:t>
            </a:r>
            <a:r>
              <a:rPr lang="de-DE" dirty="0" err="1"/>
              <a:t>Öğretmenlerimizin</a:t>
            </a:r>
            <a:r>
              <a:rPr lang="de-DE" dirty="0"/>
              <a:t> </a:t>
            </a:r>
            <a:r>
              <a:rPr lang="de-DE" dirty="0" err="1"/>
              <a:t>hepsi</a:t>
            </a:r>
            <a:r>
              <a:rPr lang="de-DE" dirty="0"/>
              <a:t> </a:t>
            </a:r>
            <a:r>
              <a:rPr lang="de-DE" dirty="0" err="1"/>
              <a:t>farklı</a:t>
            </a:r>
            <a:r>
              <a:rPr lang="de-DE" dirty="0"/>
              <a:t> </a:t>
            </a:r>
            <a:r>
              <a:rPr lang="de-DE" dirty="0" err="1"/>
              <a:t>dersler</a:t>
            </a:r>
            <a:r>
              <a:rPr lang="de-DE" dirty="0"/>
              <a:t> </a:t>
            </a:r>
            <a:r>
              <a:rPr lang="de-DE" dirty="0" err="1"/>
              <a:t>vermektedirler</a:t>
            </a:r>
            <a:r>
              <a:rPr lang="de-DE" dirty="0"/>
              <a:t>. </a:t>
            </a:r>
            <a:r>
              <a:rPr lang="de-DE" dirty="0" err="1"/>
              <a:t>Hepside</a:t>
            </a:r>
            <a:r>
              <a:rPr lang="de-DE" dirty="0"/>
              <a:t> </a:t>
            </a:r>
            <a:r>
              <a:rPr lang="de-DE" dirty="0" err="1"/>
              <a:t>iyi</a:t>
            </a:r>
            <a:r>
              <a:rPr lang="de-DE" dirty="0"/>
              <a:t> </a:t>
            </a:r>
            <a:r>
              <a:rPr lang="de-DE" dirty="0" err="1"/>
              <a:t>ve</a:t>
            </a:r>
            <a:r>
              <a:rPr lang="de-DE" dirty="0"/>
              <a:t> </a:t>
            </a:r>
            <a:r>
              <a:rPr lang="de-DE" dirty="0" err="1"/>
              <a:t>hoş</a:t>
            </a:r>
            <a:r>
              <a:rPr lang="de-DE" dirty="0"/>
              <a:t> </a:t>
            </a:r>
            <a:r>
              <a:rPr lang="de-DE" dirty="0" err="1"/>
              <a:t>öğretmenlerdir</a:t>
            </a:r>
            <a:r>
              <a:rPr lang="de-DE" dirty="0"/>
              <a:t>.</a:t>
            </a:r>
            <a:br>
              <a:rPr lang="de-DE" dirty="0"/>
            </a:br>
            <a:endParaRPr lang="de-DE" dirty="0"/>
          </a:p>
          <a:p>
            <a:pPr marL="0" indent="0">
              <a:buNone/>
            </a:pPr>
            <a:r>
              <a:rPr lang="de-DE" b="1" dirty="0" err="1"/>
              <a:t>Meslek</a:t>
            </a:r>
            <a:r>
              <a:rPr lang="de-DE" b="1" dirty="0"/>
              <a:t> </a:t>
            </a:r>
            <a:r>
              <a:rPr lang="de-DE" b="1" dirty="0" err="1"/>
              <a:t>Yönlendirici</a:t>
            </a:r>
            <a:r>
              <a:rPr lang="de-DE" b="1" dirty="0"/>
              <a:t> </a:t>
            </a:r>
            <a:r>
              <a:rPr lang="de-DE" b="1" dirty="0" err="1"/>
              <a:t>Danismanimiz</a:t>
            </a:r>
            <a:r>
              <a:rPr lang="de-DE" b="1" dirty="0"/>
              <a:t> (Thomas </a:t>
            </a:r>
            <a:r>
              <a:rPr lang="de-DE" b="1" dirty="0" err="1"/>
              <a:t>Bourceau</a:t>
            </a:r>
            <a:r>
              <a:rPr lang="de-DE" b="1" dirty="0"/>
              <a:t>)</a:t>
            </a:r>
            <a:endParaRPr lang="de-DE" dirty="0"/>
          </a:p>
          <a:p>
            <a:pPr marL="0" indent="0">
              <a:buNone/>
            </a:pPr>
            <a:r>
              <a:rPr lang="de-DE" dirty="0" err="1"/>
              <a:t>Berufeinstiegsleiterimiz</a:t>
            </a:r>
            <a:r>
              <a:rPr lang="de-DE" dirty="0"/>
              <a:t> 9. </a:t>
            </a:r>
            <a:r>
              <a:rPr lang="de-DE" dirty="0" err="1"/>
              <a:t>ve</a:t>
            </a:r>
            <a:r>
              <a:rPr lang="de-DE" dirty="0"/>
              <a:t> 10. </a:t>
            </a:r>
            <a:r>
              <a:rPr lang="de-DE" dirty="0" err="1"/>
              <a:t>sınıflarımızla</a:t>
            </a:r>
            <a:r>
              <a:rPr lang="de-DE" dirty="0"/>
              <a:t> </a:t>
            </a:r>
            <a:r>
              <a:rPr lang="de-DE" dirty="0" err="1"/>
              <a:t>beraber</a:t>
            </a:r>
            <a:r>
              <a:rPr lang="de-DE" dirty="0"/>
              <a:t> </a:t>
            </a:r>
            <a:r>
              <a:rPr lang="de-DE" dirty="0" err="1"/>
              <a:t>çok</a:t>
            </a:r>
            <a:r>
              <a:rPr lang="de-DE" dirty="0"/>
              <a:t> </a:t>
            </a:r>
            <a:r>
              <a:rPr lang="de-DE" dirty="0" err="1"/>
              <a:t>sık</a:t>
            </a:r>
            <a:r>
              <a:rPr lang="de-DE" dirty="0"/>
              <a:t> </a:t>
            </a:r>
            <a:r>
              <a:rPr lang="de-DE" dirty="0" err="1"/>
              <a:t>çalışır</a:t>
            </a:r>
            <a:r>
              <a:rPr lang="de-DE" dirty="0"/>
              <a:t>. </a:t>
            </a:r>
            <a:r>
              <a:rPr lang="de-DE" dirty="0" err="1"/>
              <a:t>Öğrencilerimize</a:t>
            </a:r>
            <a:r>
              <a:rPr lang="de-DE" dirty="0"/>
              <a:t> </a:t>
            </a:r>
            <a:r>
              <a:rPr lang="de-DE" dirty="0" err="1"/>
              <a:t>fikirler</a:t>
            </a:r>
            <a:r>
              <a:rPr lang="de-DE" dirty="0"/>
              <a:t> </a:t>
            </a:r>
            <a:r>
              <a:rPr lang="de-DE" dirty="0" err="1"/>
              <a:t>verir</a:t>
            </a:r>
            <a:r>
              <a:rPr lang="de-DE" dirty="0"/>
              <a:t>, </a:t>
            </a:r>
            <a:r>
              <a:rPr lang="de-DE" dirty="0" err="1"/>
              <a:t>mezuniyetten</a:t>
            </a:r>
            <a:r>
              <a:rPr lang="de-DE" dirty="0"/>
              <a:t> </a:t>
            </a:r>
            <a:r>
              <a:rPr lang="de-DE" dirty="0" err="1"/>
              <a:t>sonra</a:t>
            </a:r>
            <a:r>
              <a:rPr lang="de-DE" dirty="0"/>
              <a:t> </a:t>
            </a:r>
            <a:r>
              <a:rPr lang="de-DE" dirty="0" err="1"/>
              <a:t>meslek</a:t>
            </a:r>
            <a:r>
              <a:rPr lang="de-DE" dirty="0"/>
              <a:t> </a:t>
            </a:r>
            <a:r>
              <a:rPr lang="de-DE" dirty="0" err="1"/>
              <a:t>ile</a:t>
            </a:r>
            <a:r>
              <a:rPr lang="de-DE" dirty="0"/>
              <a:t> </a:t>
            </a:r>
            <a:r>
              <a:rPr lang="de-DE" dirty="0" err="1"/>
              <a:t>ilgili</a:t>
            </a:r>
            <a:r>
              <a:rPr lang="de-DE" dirty="0"/>
              <a:t> </a:t>
            </a:r>
            <a:r>
              <a:rPr lang="de-DE" dirty="0" err="1"/>
              <a:t>nasıl</a:t>
            </a:r>
            <a:r>
              <a:rPr lang="de-DE" dirty="0"/>
              <a:t> </a:t>
            </a:r>
            <a:r>
              <a:rPr lang="de-DE" dirty="0" err="1"/>
              <a:t>bir</a:t>
            </a:r>
            <a:r>
              <a:rPr lang="de-DE" dirty="0"/>
              <a:t> </a:t>
            </a:r>
            <a:r>
              <a:rPr lang="de-DE" dirty="0" err="1"/>
              <a:t>yol</a:t>
            </a:r>
            <a:r>
              <a:rPr lang="de-DE" dirty="0"/>
              <a:t> </a:t>
            </a:r>
            <a:r>
              <a:rPr lang="de-DE" dirty="0" err="1"/>
              <a:t>çizebilecekleri</a:t>
            </a:r>
            <a:r>
              <a:rPr lang="de-DE" dirty="0"/>
              <a:t> </a:t>
            </a:r>
            <a:r>
              <a:rPr lang="de-DE" dirty="0" err="1"/>
              <a:t>hakkında</a:t>
            </a:r>
            <a:r>
              <a:rPr lang="de-DE" dirty="0"/>
              <a:t> </a:t>
            </a:r>
            <a:r>
              <a:rPr lang="de-DE" dirty="0" err="1"/>
              <a:t>fikir</a:t>
            </a:r>
            <a:r>
              <a:rPr lang="de-DE" dirty="0"/>
              <a:t> </a:t>
            </a:r>
            <a:r>
              <a:rPr lang="de-DE" dirty="0" err="1"/>
              <a:t>verir</a:t>
            </a:r>
            <a:r>
              <a:rPr lang="de-DE" dirty="0"/>
              <a:t>. </a:t>
            </a:r>
            <a:r>
              <a:rPr lang="de-DE" dirty="0" err="1"/>
              <a:t>Mesela</a:t>
            </a:r>
            <a:r>
              <a:rPr lang="de-DE" dirty="0"/>
              <a:t>, </a:t>
            </a:r>
            <a:r>
              <a:rPr lang="de-DE" dirty="0" err="1"/>
              <a:t>basvuru</a:t>
            </a:r>
            <a:r>
              <a:rPr lang="de-DE" dirty="0"/>
              <a:t> </a:t>
            </a:r>
            <a:r>
              <a:rPr lang="de-DE" dirty="0" err="1"/>
              <a:t>formlarının</a:t>
            </a:r>
            <a:r>
              <a:rPr lang="de-DE" dirty="0"/>
              <a:t> (Bewerbung) </a:t>
            </a:r>
            <a:r>
              <a:rPr lang="de-DE" dirty="0" err="1"/>
              <a:t>nasıl</a:t>
            </a:r>
            <a:r>
              <a:rPr lang="de-DE" dirty="0"/>
              <a:t> </a:t>
            </a:r>
            <a:r>
              <a:rPr lang="de-DE" dirty="0" err="1"/>
              <a:t>yazılması</a:t>
            </a:r>
            <a:r>
              <a:rPr lang="de-DE" dirty="0"/>
              <a:t> </a:t>
            </a:r>
            <a:r>
              <a:rPr lang="de-DE" dirty="0" err="1"/>
              <a:t>gerektiğini</a:t>
            </a:r>
            <a:r>
              <a:rPr lang="de-DE" dirty="0"/>
              <a:t> </a:t>
            </a:r>
            <a:r>
              <a:rPr lang="de-DE" dirty="0" err="1"/>
              <a:t>öğretir</a:t>
            </a:r>
            <a:r>
              <a:rPr lang="de-DE" dirty="0"/>
              <a:t>.</a:t>
            </a:r>
            <a:br>
              <a:rPr lang="de-DE" dirty="0"/>
            </a:br>
            <a:endParaRPr lang="de-DE" dirty="0"/>
          </a:p>
          <a:p>
            <a:pPr marL="0" indent="0">
              <a:buNone/>
            </a:pPr>
            <a:r>
              <a:rPr lang="de-DE" b="1" dirty="0" err="1"/>
              <a:t>Sosyal</a:t>
            </a:r>
            <a:r>
              <a:rPr lang="de-DE" b="1" dirty="0"/>
              <a:t> </a:t>
            </a:r>
            <a:r>
              <a:rPr lang="de-DE" b="1" dirty="0" err="1"/>
              <a:t>Danışmanlarımız</a:t>
            </a:r>
            <a:r>
              <a:rPr lang="de-DE" b="1" dirty="0"/>
              <a:t> (Diana </a:t>
            </a:r>
            <a:r>
              <a:rPr lang="de-DE" b="1" dirty="0" err="1"/>
              <a:t>Kusi</a:t>
            </a:r>
            <a:r>
              <a:rPr lang="de-DE" b="1" dirty="0"/>
              <a:t>, Nina Lohmann, Holger Steinrücke)</a:t>
            </a:r>
            <a:endParaRPr lang="de-DE" dirty="0"/>
          </a:p>
          <a:p>
            <a:pPr marL="0" indent="0">
              <a:buNone/>
            </a:pPr>
            <a:r>
              <a:rPr lang="de-DE" dirty="0" err="1"/>
              <a:t>Okulumuzda</a:t>
            </a:r>
            <a:r>
              <a:rPr lang="de-DE" dirty="0"/>
              <a:t> </a:t>
            </a:r>
            <a:r>
              <a:rPr lang="de-DE" dirty="0" err="1"/>
              <a:t>üç</a:t>
            </a:r>
            <a:r>
              <a:rPr lang="de-DE" dirty="0"/>
              <a:t> </a:t>
            </a:r>
            <a:r>
              <a:rPr lang="de-DE" dirty="0" err="1"/>
              <a:t>tane</a:t>
            </a:r>
            <a:r>
              <a:rPr lang="de-DE" dirty="0"/>
              <a:t> </a:t>
            </a:r>
            <a:r>
              <a:rPr lang="de-DE" dirty="0" err="1"/>
              <a:t>sosyal</a:t>
            </a:r>
            <a:r>
              <a:rPr lang="de-DE" dirty="0"/>
              <a:t> </a:t>
            </a:r>
            <a:r>
              <a:rPr lang="de-DE" dirty="0" err="1"/>
              <a:t>danışmanımız</a:t>
            </a:r>
            <a:r>
              <a:rPr lang="de-DE" dirty="0"/>
              <a:t> (</a:t>
            </a:r>
            <a:r>
              <a:rPr lang="de-DE" dirty="0" err="1"/>
              <a:t>SchulsozialarbeiterIn</a:t>
            </a:r>
            <a:r>
              <a:rPr lang="de-DE" dirty="0"/>
              <a:t>) </a:t>
            </a:r>
            <a:r>
              <a:rPr lang="de-DE" dirty="0" err="1"/>
              <a:t>var</a:t>
            </a:r>
            <a:r>
              <a:rPr lang="de-DE" dirty="0"/>
              <a:t>. Holger </a:t>
            </a:r>
            <a:r>
              <a:rPr lang="de-DE" dirty="0" err="1"/>
              <a:t>Steinrücke`nin</a:t>
            </a:r>
            <a:r>
              <a:rPr lang="de-DE" dirty="0"/>
              <a:t> </a:t>
            </a:r>
            <a:r>
              <a:rPr lang="de-DE" dirty="0" err="1"/>
              <a:t>ilgilendiği</a:t>
            </a:r>
            <a:r>
              <a:rPr lang="de-DE" dirty="0"/>
              <a:t> </a:t>
            </a:r>
            <a:r>
              <a:rPr lang="de-DE" dirty="0" err="1"/>
              <a:t>sınıflar</a:t>
            </a:r>
            <a:r>
              <a:rPr lang="de-DE" dirty="0"/>
              <a:t> 5. </a:t>
            </a:r>
            <a:r>
              <a:rPr lang="de-DE" dirty="0" err="1"/>
              <a:t>ve</a:t>
            </a:r>
            <a:r>
              <a:rPr lang="de-DE" dirty="0"/>
              <a:t> 6. </a:t>
            </a:r>
            <a:r>
              <a:rPr lang="de-DE" dirty="0" err="1"/>
              <a:t>sınıflar</a:t>
            </a:r>
            <a:r>
              <a:rPr lang="de-DE" dirty="0"/>
              <a:t>, Nina Lohmann 7. </a:t>
            </a:r>
            <a:r>
              <a:rPr lang="de-DE" dirty="0" err="1"/>
              <a:t>ve</a:t>
            </a:r>
            <a:r>
              <a:rPr lang="de-DE" dirty="0"/>
              <a:t> 8. </a:t>
            </a:r>
            <a:r>
              <a:rPr lang="de-DE" dirty="0" err="1"/>
              <a:t>sınıflar</a:t>
            </a:r>
            <a:r>
              <a:rPr lang="de-DE" dirty="0"/>
              <a:t>, Diana </a:t>
            </a:r>
            <a:r>
              <a:rPr lang="de-DE" dirty="0" err="1"/>
              <a:t>Kusi</a:t>
            </a:r>
            <a:r>
              <a:rPr lang="de-DE" dirty="0"/>
              <a:t> 9. </a:t>
            </a:r>
            <a:r>
              <a:rPr lang="de-DE" dirty="0" err="1"/>
              <a:t>ve</a:t>
            </a:r>
            <a:r>
              <a:rPr lang="de-DE" dirty="0"/>
              <a:t> 10. </a:t>
            </a:r>
            <a:r>
              <a:rPr lang="de-DE" dirty="0" err="1"/>
              <a:t>sınıflardır</a:t>
            </a:r>
            <a:r>
              <a:rPr lang="de-DE" dirty="0"/>
              <a:t>. </a:t>
            </a:r>
            <a:r>
              <a:rPr lang="de-DE" dirty="0" err="1"/>
              <a:t>Okul</a:t>
            </a:r>
            <a:r>
              <a:rPr lang="de-DE" dirty="0"/>
              <a:t> </a:t>
            </a:r>
            <a:r>
              <a:rPr lang="de-DE" dirty="0" err="1"/>
              <a:t>arkadaşlarımızla</a:t>
            </a:r>
            <a:r>
              <a:rPr lang="de-DE" dirty="0"/>
              <a:t> </a:t>
            </a:r>
            <a:r>
              <a:rPr lang="de-DE" dirty="0" err="1"/>
              <a:t>tartışırsak</a:t>
            </a:r>
            <a:r>
              <a:rPr lang="de-DE" dirty="0"/>
              <a:t> </a:t>
            </a:r>
            <a:r>
              <a:rPr lang="de-DE" dirty="0" err="1"/>
              <a:t>veya</a:t>
            </a:r>
            <a:r>
              <a:rPr lang="de-DE" dirty="0"/>
              <a:t> </a:t>
            </a:r>
            <a:r>
              <a:rPr lang="de-DE" dirty="0" err="1"/>
              <a:t>özel</a:t>
            </a:r>
            <a:r>
              <a:rPr lang="de-DE" dirty="0"/>
              <a:t> </a:t>
            </a:r>
            <a:r>
              <a:rPr lang="de-DE" dirty="0" err="1"/>
              <a:t>problemlerimiz</a:t>
            </a:r>
            <a:r>
              <a:rPr lang="de-DE" dirty="0"/>
              <a:t> </a:t>
            </a:r>
            <a:r>
              <a:rPr lang="de-DE" dirty="0" err="1"/>
              <a:t>olursa</a:t>
            </a:r>
            <a:r>
              <a:rPr lang="de-DE" dirty="0"/>
              <a:t> her </a:t>
            </a:r>
            <a:r>
              <a:rPr lang="de-DE" dirty="0" err="1"/>
              <a:t>zaman</a:t>
            </a:r>
            <a:r>
              <a:rPr lang="de-DE" dirty="0"/>
              <a:t> </a:t>
            </a:r>
            <a:r>
              <a:rPr lang="de-DE" dirty="0" err="1"/>
              <a:t>onlara</a:t>
            </a:r>
            <a:r>
              <a:rPr lang="de-DE" dirty="0"/>
              <a:t> </a:t>
            </a:r>
            <a:r>
              <a:rPr lang="de-DE" dirty="0" err="1"/>
              <a:t>gidebiliriz</a:t>
            </a:r>
            <a:r>
              <a:rPr lang="de-DE" dirty="0"/>
              <a:t> </a:t>
            </a:r>
            <a:r>
              <a:rPr lang="de-DE" dirty="0" err="1"/>
              <a:t>ve</a:t>
            </a:r>
            <a:r>
              <a:rPr lang="de-DE" dirty="0"/>
              <a:t> </a:t>
            </a:r>
            <a:r>
              <a:rPr lang="de-DE" dirty="0" err="1"/>
              <a:t>problemlerimizi</a:t>
            </a:r>
            <a:r>
              <a:rPr lang="de-DE" dirty="0"/>
              <a:t>  </a:t>
            </a:r>
            <a:r>
              <a:rPr lang="de-DE" dirty="0" err="1"/>
              <a:t>anlatabilir</a:t>
            </a:r>
            <a:r>
              <a:rPr lang="de-DE" dirty="0"/>
              <a:t>, </a:t>
            </a:r>
            <a:r>
              <a:rPr lang="de-DE" dirty="0" err="1"/>
              <a:t>birlikte</a:t>
            </a:r>
            <a:r>
              <a:rPr lang="de-DE" dirty="0"/>
              <a:t> </a:t>
            </a:r>
            <a:r>
              <a:rPr lang="de-DE" dirty="0" err="1"/>
              <a:t>çözüm</a:t>
            </a:r>
            <a:r>
              <a:rPr lang="de-DE" dirty="0"/>
              <a:t> </a:t>
            </a:r>
            <a:r>
              <a:rPr lang="de-DE" dirty="0" err="1"/>
              <a:t>yolları</a:t>
            </a:r>
            <a:r>
              <a:rPr lang="de-DE" dirty="0"/>
              <a:t> </a:t>
            </a:r>
            <a:r>
              <a:rPr lang="de-DE" dirty="0" err="1"/>
              <a:t>bulabiliriz</a:t>
            </a:r>
            <a:r>
              <a:rPr lang="de-DE" dirty="0"/>
              <a:t>. </a:t>
            </a:r>
            <a:br>
              <a:rPr lang="de-DE" dirty="0"/>
            </a:br>
            <a:r>
              <a:rPr lang="de-DE" dirty="0" err="1"/>
              <a:t>Bunun</a:t>
            </a:r>
            <a:r>
              <a:rPr lang="de-DE" dirty="0"/>
              <a:t> </a:t>
            </a:r>
            <a:r>
              <a:rPr lang="de-DE" dirty="0" err="1"/>
              <a:t>dışında</a:t>
            </a:r>
            <a:r>
              <a:rPr lang="de-DE" dirty="0"/>
              <a:t> </a:t>
            </a:r>
            <a:r>
              <a:rPr lang="de-DE" dirty="0" err="1"/>
              <a:t>bizlere</a:t>
            </a:r>
            <a:r>
              <a:rPr lang="de-DE" dirty="0"/>
              <a:t> </a:t>
            </a:r>
            <a:r>
              <a:rPr lang="de-DE" dirty="0" err="1"/>
              <a:t>projeler</a:t>
            </a:r>
            <a:r>
              <a:rPr lang="de-DE" dirty="0"/>
              <a:t> </a:t>
            </a:r>
            <a:r>
              <a:rPr lang="de-DE" dirty="0" err="1"/>
              <a:t>hazırlayarak</a:t>
            </a:r>
            <a:r>
              <a:rPr lang="de-DE" dirty="0"/>
              <a:t> </a:t>
            </a:r>
            <a:r>
              <a:rPr lang="de-DE" dirty="0" err="1"/>
              <a:t>okul</a:t>
            </a:r>
            <a:r>
              <a:rPr lang="de-DE" dirty="0"/>
              <a:t> </a:t>
            </a:r>
            <a:r>
              <a:rPr lang="de-DE" dirty="0" err="1"/>
              <a:t>içerisinde</a:t>
            </a:r>
            <a:r>
              <a:rPr lang="de-DE" dirty="0"/>
              <a:t> </a:t>
            </a:r>
            <a:r>
              <a:rPr lang="de-DE" dirty="0" err="1"/>
              <a:t>ya</a:t>
            </a:r>
            <a:r>
              <a:rPr lang="de-DE" dirty="0"/>
              <a:t> da </a:t>
            </a:r>
            <a:r>
              <a:rPr lang="de-DE" dirty="0" err="1"/>
              <a:t>okul</a:t>
            </a:r>
            <a:r>
              <a:rPr lang="de-DE" dirty="0"/>
              <a:t> </a:t>
            </a:r>
            <a:r>
              <a:rPr lang="de-DE" dirty="0" err="1"/>
              <a:t>dışında</a:t>
            </a:r>
            <a:r>
              <a:rPr lang="de-DE" dirty="0"/>
              <a:t> </a:t>
            </a:r>
            <a:r>
              <a:rPr lang="de-DE" dirty="0" err="1"/>
              <a:t>çesitli</a:t>
            </a:r>
            <a:r>
              <a:rPr lang="de-DE" dirty="0"/>
              <a:t> </a:t>
            </a:r>
            <a:r>
              <a:rPr lang="de-DE" dirty="0" err="1"/>
              <a:t>konular</a:t>
            </a:r>
            <a:r>
              <a:rPr lang="de-DE" dirty="0"/>
              <a:t> </a:t>
            </a:r>
            <a:r>
              <a:rPr lang="de-DE" dirty="0" err="1"/>
              <a:t>hakkında</a:t>
            </a:r>
            <a:r>
              <a:rPr lang="de-DE" dirty="0"/>
              <a:t> </a:t>
            </a:r>
            <a:r>
              <a:rPr lang="de-DE" dirty="0" err="1"/>
              <a:t>bilgilenmemizi</a:t>
            </a:r>
            <a:r>
              <a:rPr lang="de-DE" dirty="0"/>
              <a:t> </a:t>
            </a:r>
            <a:r>
              <a:rPr lang="de-DE" dirty="0" err="1"/>
              <a:t>sağlarlar</a:t>
            </a:r>
            <a:r>
              <a:rPr lang="de-DE" dirty="0"/>
              <a:t>.</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24514744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en-US" b="1" u="sng" dirty="0"/>
              <a:t>SV </a:t>
            </a:r>
            <a:r>
              <a:rPr lang="en-US" b="1" u="sng" dirty="0" err="1"/>
              <a:t>Schüler</a:t>
            </a:r>
            <a:r>
              <a:rPr lang="en-US" b="1" u="sng" dirty="0"/>
              <a:t> </a:t>
            </a:r>
            <a:r>
              <a:rPr lang="en-US" b="1" u="sng" dirty="0" err="1"/>
              <a:t>VertreterIn</a:t>
            </a:r>
            <a:r>
              <a:rPr lang="en-US" b="1" u="sng" dirty="0"/>
              <a:t> (</a:t>
            </a:r>
            <a:r>
              <a:rPr lang="en-US" b="1" u="sng" dirty="0" err="1"/>
              <a:t>Ögrenci</a:t>
            </a:r>
            <a:r>
              <a:rPr lang="en-US" b="1" u="sng" dirty="0"/>
              <a:t> </a:t>
            </a:r>
            <a:r>
              <a:rPr lang="en-US" b="1" u="sng" dirty="0" err="1"/>
              <a:t>temsilcisi</a:t>
            </a:r>
            <a:r>
              <a:rPr lang="en-US" b="1" u="sng" dirty="0"/>
              <a:t>)</a:t>
            </a:r>
            <a:endParaRPr lang="de-DE" dirty="0"/>
          </a:p>
          <a:p>
            <a:pPr marL="0" indent="0">
              <a:buNone/>
            </a:pPr>
            <a:r>
              <a:rPr lang="en-US" dirty="0"/>
              <a:t>SV </a:t>
            </a:r>
            <a:r>
              <a:rPr lang="en-US" dirty="0" err="1"/>
              <a:t>dediğimiz</a:t>
            </a:r>
            <a:r>
              <a:rPr lang="en-US" dirty="0"/>
              <a:t> </a:t>
            </a:r>
            <a:r>
              <a:rPr lang="en-US" dirty="0" err="1"/>
              <a:t>öğrenciler</a:t>
            </a:r>
            <a:r>
              <a:rPr lang="en-US" dirty="0"/>
              <a:t> her </a:t>
            </a:r>
            <a:r>
              <a:rPr lang="en-US" dirty="0" err="1"/>
              <a:t>sınıftan</a:t>
            </a:r>
            <a:r>
              <a:rPr lang="en-US" dirty="0"/>
              <a:t> 2 </a:t>
            </a:r>
            <a:r>
              <a:rPr lang="en-US" dirty="0" err="1"/>
              <a:t>temsilciden</a:t>
            </a:r>
            <a:r>
              <a:rPr lang="en-US" dirty="0"/>
              <a:t> </a:t>
            </a:r>
            <a:r>
              <a:rPr lang="en-US" dirty="0" err="1"/>
              <a:t>oluşur</a:t>
            </a:r>
            <a:r>
              <a:rPr lang="en-US" dirty="0"/>
              <a:t>. </a:t>
            </a:r>
            <a:r>
              <a:rPr lang="en-US" dirty="0" err="1"/>
              <a:t>Sınıf</a:t>
            </a:r>
            <a:r>
              <a:rPr lang="en-US" dirty="0"/>
              <a:t> </a:t>
            </a:r>
            <a:r>
              <a:rPr lang="en-US" dirty="0" err="1"/>
              <a:t>temsilcileri</a:t>
            </a:r>
            <a:r>
              <a:rPr lang="en-US" dirty="0"/>
              <a:t> SV </a:t>
            </a:r>
            <a:r>
              <a:rPr lang="en-US" dirty="0" err="1"/>
              <a:t>toplantılarında</a:t>
            </a:r>
            <a:r>
              <a:rPr lang="en-US" dirty="0"/>
              <a:t> SV </a:t>
            </a:r>
            <a:r>
              <a:rPr lang="en-US" dirty="0" err="1"/>
              <a:t>öğretmeniyle</a:t>
            </a:r>
            <a:r>
              <a:rPr lang="en-US" dirty="0"/>
              <a:t> </a:t>
            </a:r>
            <a:r>
              <a:rPr lang="en-US" dirty="0" err="1"/>
              <a:t>toplanır</a:t>
            </a:r>
            <a:r>
              <a:rPr lang="en-US" dirty="0"/>
              <a:t> </a:t>
            </a:r>
            <a:r>
              <a:rPr lang="en-US" dirty="0" err="1"/>
              <a:t>ve</a:t>
            </a:r>
            <a:r>
              <a:rPr lang="en-US" dirty="0"/>
              <a:t> </a:t>
            </a:r>
            <a:r>
              <a:rPr lang="en-US" dirty="0" err="1"/>
              <a:t>okulda</a:t>
            </a:r>
            <a:r>
              <a:rPr lang="en-US" dirty="0"/>
              <a:t> </a:t>
            </a:r>
            <a:r>
              <a:rPr lang="en-US" dirty="0" err="1"/>
              <a:t>yapılması</a:t>
            </a:r>
            <a:r>
              <a:rPr lang="en-US" dirty="0"/>
              <a:t> </a:t>
            </a:r>
            <a:r>
              <a:rPr lang="en-US" dirty="0" err="1"/>
              <a:t>gerekenler</a:t>
            </a:r>
            <a:r>
              <a:rPr lang="en-US" dirty="0"/>
              <a:t> </a:t>
            </a:r>
            <a:r>
              <a:rPr lang="en-US" dirty="0" err="1"/>
              <a:t>veya</a:t>
            </a:r>
            <a:r>
              <a:rPr lang="en-US" dirty="0"/>
              <a:t> </a:t>
            </a:r>
            <a:r>
              <a:rPr lang="en-US" dirty="0" err="1"/>
              <a:t>değişiklikler</a:t>
            </a:r>
            <a:r>
              <a:rPr lang="en-US" dirty="0"/>
              <a:t> </a:t>
            </a:r>
            <a:r>
              <a:rPr lang="en-US" dirty="0" err="1"/>
              <a:t>hakkında</a:t>
            </a:r>
            <a:r>
              <a:rPr lang="en-US" dirty="0"/>
              <a:t> </a:t>
            </a:r>
            <a:r>
              <a:rPr lang="en-US" dirty="0" err="1"/>
              <a:t>konuşur</a:t>
            </a:r>
            <a:r>
              <a:rPr lang="en-US" dirty="0"/>
              <a:t> </a:t>
            </a:r>
            <a:r>
              <a:rPr lang="en-US" dirty="0" err="1"/>
              <a:t>kararlar</a:t>
            </a:r>
            <a:r>
              <a:rPr lang="en-US" dirty="0"/>
              <a:t> </a:t>
            </a:r>
            <a:r>
              <a:rPr lang="en-US" dirty="0" err="1"/>
              <a:t>alırlar</a:t>
            </a:r>
            <a:r>
              <a:rPr lang="en-US" dirty="0"/>
              <a:t>. </a:t>
            </a:r>
          </a:p>
          <a:p>
            <a:pPr marL="0" indent="0">
              <a:buNone/>
            </a:pPr>
            <a:endParaRPr lang="de-DE" dirty="0"/>
          </a:p>
          <a:p>
            <a:pPr marL="0" indent="0">
              <a:buNone/>
            </a:pPr>
            <a:r>
              <a:rPr lang="de-DE" b="1" u="sng" dirty="0"/>
              <a:t>SV </a:t>
            </a:r>
            <a:r>
              <a:rPr lang="de-DE" b="1" u="sng" dirty="0" err="1"/>
              <a:t>Öğretmenimiz</a:t>
            </a:r>
            <a:r>
              <a:rPr lang="de-DE" b="1" u="sng" dirty="0"/>
              <a:t> (Herr </a:t>
            </a:r>
            <a:r>
              <a:rPr lang="de-DE" b="1" u="sng" dirty="0" err="1"/>
              <a:t>Fiene</a:t>
            </a:r>
            <a:r>
              <a:rPr lang="de-DE" b="1" u="sng" dirty="0"/>
              <a:t>)</a:t>
            </a:r>
            <a:endParaRPr lang="de-DE" dirty="0"/>
          </a:p>
          <a:p>
            <a:pPr marL="0" indent="0">
              <a:buNone/>
            </a:pPr>
            <a:r>
              <a:rPr lang="de-DE" dirty="0"/>
              <a:t>SV </a:t>
            </a:r>
            <a:r>
              <a:rPr lang="de-DE" dirty="0" err="1"/>
              <a:t>demek</a:t>
            </a:r>
            <a:r>
              <a:rPr lang="de-DE" dirty="0"/>
              <a:t> </a:t>
            </a:r>
            <a:r>
              <a:rPr lang="de-DE" dirty="0" err="1"/>
              <a:t>öğrenci</a:t>
            </a:r>
            <a:r>
              <a:rPr lang="de-DE" dirty="0"/>
              <a:t> </a:t>
            </a:r>
            <a:r>
              <a:rPr lang="de-DE" dirty="0" err="1"/>
              <a:t>temsilciliği</a:t>
            </a:r>
            <a:r>
              <a:rPr lang="de-DE" dirty="0"/>
              <a:t> </a:t>
            </a:r>
            <a:r>
              <a:rPr lang="de-DE" dirty="0" err="1"/>
              <a:t>demektir</a:t>
            </a:r>
            <a:r>
              <a:rPr lang="de-DE" dirty="0"/>
              <a:t>. SV </a:t>
            </a:r>
            <a:r>
              <a:rPr lang="de-DE" dirty="0" err="1"/>
              <a:t>öğretmenin</a:t>
            </a:r>
            <a:r>
              <a:rPr lang="de-DE" dirty="0"/>
              <a:t> </a:t>
            </a:r>
            <a:r>
              <a:rPr lang="de-DE" dirty="0" err="1"/>
              <a:t>görevlerinden</a:t>
            </a:r>
            <a:r>
              <a:rPr lang="de-DE" dirty="0"/>
              <a:t> </a:t>
            </a:r>
            <a:r>
              <a:rPr lang="de-DE" dirty="0" err="1"/>
              <a:t>biri</a:t>
            </a:r>
            <a:r>
              <a:rPr lang="de-DE" dirty="0"/>
              <a:t> </a:t>
            </a:r>
            <a:r>
              <a:rPr lang="de-DE" dirty="0" err="1"/>
              <a:t>öğrencilerlen</a:t>
            </a:r>
            <a:r>
              <a:rPr lang="de-DE" dirty="0"/>
              <a:t> </a:t>
            </a:r>
            <a:r>
              <a:rPr lang="de-DE" dirty="0" err="1"/>
              <a:t>yapılan</a:t>
            </a:r>
            <a:r>
              <a:rPr lang="de-DE" dirty="0"/>
              <a:t> </a:t>
            </a:r>
            <a:r>
              <a:rPr lang="de-DE" dirty="0" err="1"/>
              <a:t>tolpantıda</a:t>
            </a:r>
            <a:r>
              <a:rPr lang="de-DE" dirty="0"/>
              <a:t> </a:t>
            </a:r>
            <a:r>
              <a:rPr lang="de-DE" dirty="0" err="1"/>
              <a:t>öğrencilerin</a:t>
            </a:r>
            <a:r>
              <a:rPr lang="de-DE" dirty="0"/>
              <a:t> </a:t>
            </a:r>
            <a:r>
              <a:rPr lang="de-DE" dirty="0" err="1"/>
              <a:t>fikirlerini</a:t>
            </a:r>
            <a:r>
              <a:rPr lang="de-DE" dirty="0"/>
              <a:t> </a:t>
            </a:r>
            <a:r>
              <a:rPr lang="de-DE" dirty="0" err="1"/>
              <a:t>dinlemek</a:t>
            </a:r>
            <a:r>
              <a:rPr lang="de-DE" dirty="0"/>
              <a:t> </a:t>
            </a:r>
            <a:r>
              <a:rPr lang="de-DE" dirty="0" err="1"/>
              <a:t>ve</a:t>
            </a:r>
            <a:r>
              <a:rPr lang="de-DE" dirty="0"/>
              <a:t> </a:t>
            </a:r>
            <a:r>
              <a:rPr lang="de-DE" dirty="0" err="1"/>
              <a:t>desteklemektir</a:t>
            </a:r>
            <a:r>
              <a:rPr lang="de-DE" dirty="0"/>
              <a:t>. SV </a:t>
            </a:r>
            <a:r>
              <a:rPr lang="de-DE" dirty="0" err="1"/>
              <a:t>ögretmeni</a:t>
            </a:r>
            <a:r>
              <a:rPr lang="de-DE" dirty="0"/>
              <a:t> SV </a:t>
            </a:r>
            <a:r>
              <a:rPr lang="de-DE" dirty="0" err="1"/>
              <a:t>öğrencilerinin</a:t>
            </a:r>
            <a:r>
              <a:rPr lang="de-DE" dirty="0"/>
              <a:t> </a:t>
            </a:r>
            <a:r>
              <a:rPr lang="de-DE" dirty="0" err="1"/>
              <a:t>kararlarına</a:t>
            </a:r>
            <a:r>
              <a:rPr lang="de-DE" dirty="0"/>
              <a:t> </a:t>
            </a:r>
            <a:r>
              <a:rPr lang="de-DE" dirty="0" err="1"/>
              <a:t>karışmaz</a:t>
            </a:r>
            <a:r>
              <a:rPr lang="de-DE" dirty="0"/>
              <a:t> </a:t>
            </a:r>
            <a:r>
              <a:rPr lang="de-DE" dirty="0" err="1"/>
              <a:t>ve</a:t>
            </a:r>
            <a:r>
              <a:rPr lang="de-DE" dirty="0"/>
              <a:t> </a:t>
            </a:r>
            <a:r>
              <a:rPr lang="de-DE" dirty="0" err="1"/>
              <a:t>değiştirmez</a:t>
            </a:r>
            <a:r>
              <a:rPr lang="de-DE" dirty="0"/>
              <a:t>.</a:t>
            </a:r>
          </a:p>
          <a:p>
            <a:pPr marL="0" indent="0">
              <a:buNone/>
            </a:pPr>
            <a:r>
              <a:rPr lang="de-DE" dirty="0"/>
              <a:t>SV </a:t>
            </a:r>
            <a:r>
              <a:rPr lang="de-DE" dirty="0" err="1"/>
              <a:t>öğretmeni</a:t>
            </a:r>
            <a:r>
              <a:rPr lang="de-DE" dirty="0"/>
              <a:t> </a:t>
            </a:r>
            <a:r>
              <a:rPr lang="de-DE" dirty="0" err="1"/>
              <a:t>okulda</a:t>
            </a:r>
            <a:r>
              <a:rPr lang="de-DE" dirty="0"/>
              <a:t> </a:t>
            </a:r>
            <a:r>
              <a:rPr lang="de-DE" dirty="0" err="1"/>
              <a:t>öğrencilerin</a:t>
            </a:r>
            <a:r>
              <a:rPr lang="de-DE" dirty="0"/>
              <a:t> </a:t>
            </a:r>
            <a:r>
              <a:rPr lang="de-DE" dirty="0" err="1"/>
              <a:t>oylarıyla</a:t>
            </a:r>
            <a:r>
              <a:rPr lang="de-DE" dirty="0"/>
              <a:t> </a:t>
            </a:r>
            <a:r>
              <a:rPr lang="de-DE" dirty="0" err="1"/>
              <a:t>seçilir</a:t>
            </a:r>
            <a:r>
              <a:rPr lang="de-DE" dirty="0"/>
              <a:t>. </a:t>
            </a:r>
            <a:r>
              <a:rPr lang="de-DE" dirty="0" err="1"/>
              <a:t>Bütün</a:t>
            </a:r>
            <a:r>
              <a:rPr lang="de-DE" dirty="0"/>
              <a:t> </a:t>
            </a:r>
            <a:r>
              <a:rPr lang="de-DE" dirty="0" err="1"/>
              <a:t>öğretmenler</a:t>
            </a:r>
            <a:r>
              <a:rPr lang="de-DE" dirty="0"/>
              <a:t> </a:t>
            </a:r>
            <a:r>
              <a:rPr lang="de-DE" dirty="0" err="1"/>
              <a:t>bu</a:t>
            </a:r>
            <a:r>
              <a:rPr lang="de-DE" dirty="0"/>
              <a:t> </a:t>
            </a:r>
            <a:r>
              <a:rPr lang="de-DE" dirty="0" err="1"/>
              <a:t>seçime</a:t>
            </a:r>
            <a:r>
              <a:rPr lang="de-DE" dirty="0"/>
              <a:t> </a:t>
            </a:r>
            <a:r>
              <a:rPr lang="de-DE" dirty="0" err="1"/>
              <a:t>katılır</a:t>
            </a:r>
            <a:r>
              <a:rPr lang="de-DE" dirty="0"/>
              <a:t> </a:t>
            </a:r>
            <a:r>
              <a:rPr lang="de-DE" dirty="0" err="1"/>
              <a:t>ama</a:t>
            </a:r>
            <a:r>
              <a:rPr lang="de-DE" dirty="0"/>
              <a:t> </a:t>
            </a:r>
            <a:r>
              <a:rPr lang="de-DE" dirty="0" err="1"/>
              <a:t>sadece</a:t>
            </a:r>
            <a:r>
              <a:rPr lang="de-DE" dirty="0"/>
              <a:t> </a:t>
            </a:r>
            <a:r>
              <a:rPr lang="de-DE" dirty="0" err="1"/>
              <a:t>bir</a:t>
            </a:r>
            <a:r>
              <a:rPr lang="de-DE" dirty="0"/>
              <a:t> </a:t>
            </a:r>
            <a:r>
              <a:rPr lang="de-DE" dirty="0" err="1"/>
              <a:t>öğretmen</a:t>
            </a:r>
            <a:r>
              <a:rPr lang="de-DE" dirty="0"/>
              <a:t> </a:t>
            </a:r>
            <a:r>
              <a:rPr lang="de-DE" dirty="0" err="1"/>
              <a:t>seçilir</a:t>
            </a:r>
            <a:r>
              <a:rPr lang="de-DE" dirty="0"/>
              <a:t>. İki </a:t>
            </a:r>
            <a:r>
              <a:rPr lang="de-DE" dirty="0" err="1"/>
              <a:t>yıldan</a:t>
            </a:r>
            <a:r>
              <a:rPr lang="de-DE" dirty="0"/>
              <a:t> </a:t>
            </a:r>
            <a:r>
              <a:rPr lang="de-DE" dirty="0" err="1"/>
              <a:t>beri</a:t>
            </a:r>
            <a:r>
              <a:rPr lang="de-DE" dirty="0"/>
              <a:t> </a:t>
            </a:r>
            <a:r>
              <a:rPr lang="de-DE" dirty="0" err="1"/>
              <a:t>okulumuzda</a:t>
            </a:r>
            <a:r>
              <a:rPr lang="de-DE" dirty="0"/>
              <a:t> Herr </a:t>
            </a:r>
            <a:r>
              <a:rPr lang="de-DE" dirty="0" err="1"/>
              <a:t>Fiene</a:t>
            </a:r>
            <a:r>
              <a:rPr lang="de-DE" dirty="0"/>
              <a:t>  SV </a:t>
            </a:r>
            <a:r>
              <a:rPr lang="de-DE" dirty="0" err="1"/>
              <a:t>öğretmeni</a:t>
            </a:r>
            <a:r>
              <a:rPr lang="de-DE" dirty="0"/>
              <a:t> </a:t>
            </a:r>
            <a:r>
              <a:rPr lang="de-DE" dirty="0" err="1"/>
              <a:t>olarak</a:t>
            </a:r>
            <a:r>
              <a:rPr lang="de-DE" dirty="0"/>
              <a:t> </a:t>
            </a:r>
            <a:r>
              <a:rPr lang="de-DE" dirty="0" err="1"/>
              <a:t>seçildi</a:t>
            </a:r>
            <a:r>
              <a:rPr lang="de-DE" dirty="0"/>
              <a:t>.</a:t>
            </a:r>
          </a:p>
          <a:p>
            <a:pPr marL="0" indent="0">
              <a:buNone/>
            </a:pPr>
            <a:endParaRPr lang="de-DE" dirty="0"/>
          </a:p>
        </p:txBody>
      </p:sp>
    </p:spTree>
    <p:extLst>
      <p:ext uri="{BB962C8B-B14F-4D97-AF65-F5344CB8AC3E}">
        <p14:creationId xmlns:p14="http://schemas.microsoft.com/office/powerpoint/2010/main" val="28461954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de-DE" b="1" dirty="0"/>
              <a:t>OGS (Übermittagsbetreuung)</a:t>
            </a:r>
            <a:endParaRPr lang="de-DE" dirty="0"/>
          </a:p>
          <a:p>
            <a:pPr marL="0" indent="0">
              <a:buNone/>
            </a:pPr>
            <a:r>
              <a:rPr lang="de-DE" dirty="0"/>
              <a:t>OGS de </a:t>
            </a:r>
            <a:r>
              <a:rPr lang="de-DE" dirty="0" err="1"/>
              <a:t>ödev</a:t>
            </a:r>
            <a:r>
              <a:rPr lang="de-DE" dirty="0"/>
              <a:t> </a:t>
            </a:r>
            <a:r>
              <a:rPr lang="de-DE" dirty="0" err="1"/>
              <a:t>yapılır</a:t>
            </a:r>
            <a:r>
              <a:rPr lang="de-DE" dirty="0"/>
              <a:t>, </a:t>
            </a:r>
            <a:r>
              <a:rPr lang="de-DE" dirty="0" err="1"/>
              <a:t>oyunlar</a:t>
            </a:r>
            <a:r>
              <a:rPr lang="de-DE" dirty="0"/>
              <a:t> </a:t>
            </a:r>
            <a:r>
              <a:rPr lang="de-DE" dirty="0" err="1"/>
              <a:t>oynanır</a:t>
            </a:r>
            <a:r>
              <a:rPr lang="de-DE" dirty="0"/>
              <a:t> </a:t>
            </a:r>
            <a:r>
              <a:rPr lang="de-DE" dirty="0" err="1"/>
              <a:t>ve</a:t>
            </a:r>
            <a:r>
              <a:rPr lang="de-DE" dirty="0"/>
              <a:t> </a:t>
            </a:r>
            <a:r>
              <a:rPr lang="de-DE" dirty="0" err="1"/>
              <a:t>dans</a:t>
            </a:r>
            <a:r>
              <a:rPr lang="de-DE" dirty="0"/>
              <a:t> </a:t>
            </a:r>
            <a:r>
              <a:rPr lang="de-DE" dirty="0" err="1"/>
              <a:t>dersi</a:t>
            </a:r>
            <a:r>
              <a:rPr lang="de-DE" dirty="0"/>
              <a:t> </a:t>
            </a:r>
            <a:r>
              <a:rPr lang="de-DE" dirty="0" err="1"/>
              <a:t>bile</a:t>
            </a:r>
            <a:r>
              <a:rPr lang="de-DE" dirty="0"/>
              <a:t> </a:t>
            </a:r>
            <a:r>
              <a:rPr lang="de-DE" dirty="0" err="1"/>
              <a:t>alınır</a:t>
            </a:r>
            <a:r>
              <a:rPr lang="de-DE" dirty="0"/>
              <a:t>. OGS her </a:t>
            </a:r>
            <a:r>
              <a:rPr lang="de-DE" dirty="0" err="1"/>
              <a:t>gün</a:t>
            </a:r>
            <a:r>
              <a:rPr lang="de-DE" dirty="0"/>
              <a:t> </a:t>
            </a:r>
            <a:r>
              <a:rPr lang="de-DE" dirty="0" err="1"/>
              <a:t>hafta</a:t>
            </a:r>
            <a:r>
              <a:rPr lang="de-DE" dirty="0"/>
              <a:t> </a:t>
            </a:r>
            <a:r>
              <a:rPr lang="de-DE" dirty="0" err="1"/>
              <a:t>içinde</a:t>
            </a:r>
            <a:r>
              <a:rPr lang="de-DE" dirty="0"/>
              <a:t> 12:35`den 15:00`e </a:t>
            </a:r>
            <a:r>
              <a:rPr lang="de-DE" dirty="0" err="1"/>
              <a:t>kadardır</a:t>
            </a:r>
            <a:r>
              <a:rPr lang="de-DE" dirty="0"/>
              <a:t>. 6 </a:t>
            </a:r>
            <a:r>
              <a:rPr lang="de-DE" dirty="0" err="1"/>
              <a:t>tane</a:t>
            </a:r>
            <a:r>
              <a:rPr lang="de-DE" dirty="0"/>
              <a:t> </a:t>
            </a:r>
            <a:r>
              <a:rPr lang="de-DE" dirty="0" err="1"/>
              <a:t>eğitmenimiz</a:t>
            </a:r>
            <a:r>
              <a:rPr lang="de-DE" dirty="0"/>
              <a:t> </a:t>
            </a:r>
            <a:r>
              <a:rPr lang="de-DE" dirty="0" err="1"/>
              <a:t>bulunmaktadır</a:t>
            </a:r>
            <a:r>
              <a:rPr lang="de-DE" dirty="0"/>
              <a:t>. Anna, Dani, Simon, Sabrina </a:t>
            </a:r>
            <a:r>
              <a:rPr lang="de-DE" dirty="0" err="1"/>
              <a:t>ve</a:t>
            </a:r>
            <a:r>
              <a:rPr lang="de-DE" dirty="0"/>
              <a:t> </a:t>
            </a:r>
            <a:r>
              <a:rPr lang="de-DE" dirty="0" err="1"/>
              <a:t>iki</a:t>
            </a:r>
            <a:r>
              <a:rPr lang="de-DE" dirty="0"/>
              <a:t> </a:t>
            </a:r>
            <a:r>
              <a:rPr lang="de-DE" dirty="0" err="1"/>
              <a:t>daha</a:t>
            </a:r>
            <a:r>
              <a:rPr lang="de-DE" dirty="0"/>
              <a:t> </a:t>
            </a:r>
            <a:r>
              <a:rPr lang="de-DE" dirty="0" err="1"/>
              <a:t>egitmen</a:t>
            </a:r>
            <a:r>
              <a:rPr lang="de-DE" dirty="0"/>
              <a:t>. </a:t>
            </a:r>
            <a:r>
              <a:rPr lang="de-DE" dirty="0" err="1"/>
              <a:t>Pazartesileri</a:t>
            </a:r>
            <a:r>
              <a:rPr lang="de-DE" dirty="0"/>
              <a:t> </a:t>
            </a:r>
            <a:r>
              <a:rPr lang="de-DE" dirty="0" err="1"/>
              <a:t>kendi</a:t>
            </a:r>
            <a:r>
              <a:rPr lang="de-DE" dirty="0"/>
              <a:t> </a:t>
            </a:r>
            <a:r>
              <a:rPr lang="de-DE" dirty="0" err="1"/>
              <a:t>yemeğimizi</a:t>
            </a:r>
            <a:r>
              <a:rPr lang="de-DE" dirty="0"/>
              <a:t> </a:t>
            </a:r>
            <a:r>
              <a:rPr lang="de-DE" dirty="0" err="1"/>
              <a:t>kendimiz</a:t>
            </a:r>
            <a:r>
              <a:rPr lang="de-DE" dirty="0"/>
              <a:t> </a:t>
            </a:r>
            <a:r>
              <a:rPr lang="de-DE" dirty="0" err="1"/>
              <a:t>pişiriyoruz</a:t>
            </a:r>
            <a:r>
              <a:rPr lang="de-DE" dirty="0"/>
              <a:t>, </a:t>
            </a:r>
            <a:r>
              <a:rPr lang="de-DE" dirty="0" err="1"/>
              <a:t>çarsamba</a:t>
            </a:r>
            <a:r>
              <a:rPr lang="de-DE" dirty="0"/>
              <a:t> </a:t>
            </a:r>
            <a:r>
              <a:rPr lang="de-DE" dirty="0" err="1"/>
              <a:t>günleri</a:t>
            </a:r>
            <a:r>
              <a:rPr lang="de-DE" dirty="0"/>
              <a:t> </a:t>
            </a:r>
            <a:r>
              <a:rPr lang="de-DE" dirty="0" err="1"/>
              <a:t>gençlik</a:t>
            </a:r>
            <a:r>
              <a:rPr lang="de-DE" dirty="0"/>
              <a:t> </a:t>
            </a:r>
            <a:r>
              <a:rPr lang="de-DE" dirty="0" err="1"/>
              <a:t>merkezine</a:t>
            </a:r>
            <a:r>
              <a:rPr lang="de-DE" dirty="0"/>
              <a:t>  (Jugendfreizeitstätte) </a:t>
            </a:r>
            <a:r>
              <a:rPr lang="de-DE" dirty="0" err="1"/>
              <a:t>gidiyoruz</a:t>
            </a:r>
            <a:r>
              <a:rPr lang="de-DE" dirty="0"/>
              <a:t> </a:t>
            </a:r>
            <a:r>
              <a:rPr lang="de-DE" dirty="0" err="1"/>
              <a:t>ve</a:t>
            </a:r>
            <a:r>
              <a:rPr lang="de-DE" dirty="0"/>
              <a:t> </a:t>
            </a:r>
            <a:r>
              <a:rPr lang="de-DE" dirty="0" err="1"/>
              <a:t>perşembe</a:t>
            </a:r>
            <a:r>
              <a:rPr lang="de-DE" dirty="0"/>
              <a:t> </a:t>
            </a:r>
            <a:r>
              <a:rPr lang="de-DE" dirty="0" err="1"/>
              <a:t>günleri</a:t>
            </a:r>
            <a:r>
              <a:rPr lang="de-DE" dirty="0"/>
              <a:t> </a:t>
            </a:r>
            <a:r>
              <a:rPr lang="de-DE" dirty="0" err="1"/>
              <a:t>dans</a:t>
            </a:r>
            <a:r>
              <a:rPr lang="de-DE" dirty="0"/>
              <a:t> </a:t>
            </a:r>
            <a:r>
              <a:rPr lang="de-DE" dirty="0" err="1"/>
              <a:t>kursumuz</a:t>
            </a:r>
            <a:r>
              <a:rPr lang="de-DE" dirty="0"/>
              <a:t> </a:t>
            </a:r>
            <a:r>
              <a:rPr lang="de-DE" dirty="0" err="1"/>
              <a:t>var</a:t>
            </a:r>
            <a:r>
              <a:rPr lang="de-DE" dirty="0"/>
              <a:t>. </a:t>
            </a:r>
            <a:r>
              <a:rPr lang="de-DE" dirty="0" err="1"/>
              <a:t>Yazın</a:t>
            </a:r>
            <a:r>
              <a:rPr lang="de-DE" dirty="0"/>
              <a:t> </a:t>
            </a:r>
            <a:r>
              <a:rPr lang="de-DE" dirty="0" err="1"/>
              <a:t>nerdeyse</a:t>
            </a:r>
            <a:r>
              <a:rPr lang="de-DE" dirty="0"/>
              <a:t> </a:t>
            </a:r>
            <a:r>
              <a:rPr lang="de-DE" dirty="0" err="1"/>
              <a:t>bütün</a:t>
            </a:r>
            <a:r>
              <a:rPr lang="de-DE" dirty="0"/>
              <a:t> </a:t>
            </a:r>
            <a:r>
              <a:rPr lang="de-DE" dirty="0" err="1"/>
              <a:t>zamanımız</a:t>
            </a:r>
            <a:r>
              <a:rPr lang="de-DE" dirty="0"/>
              <a:t>  </a:t>
            </a:r>
            <a:r>
              <a:rPr lang="de-DE" dirty="0" err="1"/>
              <a:t>dışarıda</a:t>
            </a:r>
            <a:r>
              <a:rPr lang="de-DE" dirty="0"/>
              <a:t>  </a:t>
            </a:r>
            <a:r>
              <a:rPr lang="de-DE" dirty="0" err="1"/>
              <a:t>oyunlar</a:t>
            </a:r>
            <a:r>
              <a:rPr lang="de-DE" dirty="0"/>
              <a:t> </a:t>
            </a:r>
            <a:r>
              <a:rPr lang="de-DE" dirty="0" err="1"/>
              <a:t>oynayarak</a:t>
            </a:r>
            <a:r>
              <a:rPr lang="de-DE" dirty="0"/>
              <a:t> </a:t>
            </a:r>
            <a:r>
              <a:rPr lang="de-DE" dirty="0" err="1"/>
              <a:t>geçiyor</a:t>
            </a:r>
            <a:r>
              <a:rPr lang="de-DE" dirty="0"/>
              <a:t>. </a:t>
            </a:r>
            <a:r>
              <a:rPr lang="de-DE" dirty="0" err="1"/>
              <a:t>Çok</a:t>
            </a:r>
            <a:r>
              <a:rPr lang="de-DE" dirty="0"/>
              <a:t> </a:t>
            </a:r>
            <a:r>
              <a:rPr lang="de-DE" dirty="0" err="1"/>
              <a:t>eğlenceli</a:t>
            </a:r>
            <a:r>
              <a:rPr lang="de-DE" dirty="0"/>
              <a:t> </a:t>
            </a:r>
            <a:r>
              <a:rPr lang="de-DE" dirty="0" err="1"/>
              <a:t>burası</a:t>
            </a:r>
            <a:r>
              <a:rPr lang="de-DE" dirty="0"/>
              <a:t>. Cuma </a:t>
            </a:r>
            <a:r>
              <a:rPr lang="de-DE" dirty="0" err="1"/>
              <a:t>günleri</a:t>
            </a:r>
            <a:r>
              <a:rPr lang="de-DE" dirty="0"/>
              <a:t> OGS </a:t>
            </a:r>
            <a:r>
              <a:rPr lang="de-DE" dirty="0" err="1"/>
              <a:t>yok</a:t>
            </a:r>
            <a:r>
              <a:rPr lang="de-DE" dirty="0"/>
              <a:t>!</a:t>
            </a:r>
          </a:p>
          <a:p>
            <a:pPr marL="0" indent="0">
              <a:buNone/>
            </a:pPr>
            <a:endParaRPr lang="de-DE" dirty="0"/>
          </a:p>
          <a:p>
            <a:pPr marL="0" indent="0">
              <a:buNone/>
            </a:pPr>
            <a:r>
              <a:rPr lang="de-DE" b="1" dirty="0"/>
              <a:t>SFÖ </a:t>
            </a:r>
            <a:r>
              <a:rPr lang="de-DE" b="1" dirty="0" err="1"/>
              <a:t>Sprachförder</a:t>
            </a:r>
            <a:r>
              <a:rPr lang="de-DE" b="1" dirty="0"/>
              <a:t> (</a:t>
            </a:r>
            <a:r>
              <a:rPr lang="de-DE" b="1" dirty="0" err="1"/>
              <a:t>Almancayı</a:t>
            </a:r>
            <a:r>
              <a:rPr lang="de-DE" b="1" dirty="0"/>
              <a:t> </a:t>
            </a:r>
            <a:r>
              <a:rPr lang="de-DE" b="1" dirty="0" err="1"/>
              <a:t>geliştirme</a:t>
            </a:r>
            <a:r>
              <a:rPr lang="de-DE" b="1" dirty="0"/>
              <a:t> </a:t>
            </a:r>
            <a:r>
              <a:rPr lang="de-DE" b="1" dirty="0" err="1"/>
              <a:t>Dersi</a:t>
            </a:r>
            <a:r>
              <a:rPr lang="de-DE" b="1" dirty="0"/>
              <a:t>)</a:t>
            </a:r>
            <a:endParaRPr lang="de-DE" dirty="0"/>
          </a:p>
          <a:p>
            <a:pPr marL="0" indent="0">
              <a:buNone/>
            </a:pPr>
            <a:r>
              <a:rPr lang="de-DE" dirty="0" err="1"/>
              <a:t>Bizim</a:t>
            </a:r>
            <a:r>
              <a:rPr lang="de-DE" dirty="0"/>
              <a:t> </a:t>
            </a:r>
            <a:r>
              <a:rPr lang="de-DE" dirty="0" err="1"/>
              <a:t>okulumuzda</a:t>
            </a:r>
            <a:r>
              <a:rPr lang="de-DE" dirty="0"/>
              <a:t> (</a:t>
            </a:r>
            <a:r>
              <a:rPr lang="de-DE" dirty="0" err="1"/>
              <a:t>Sprachförder</a:t>
            </a:r>
            <a:r>
              <a:rPr lang="de-DE" dirty="0"/>
              <a:t>) </a:t>
            </a:r>
            <a:r>
              <a:rPr lang="de-DE" dirty="0" err="1"/>
              <a:t>Almanca</a:t>
            </a:r>
            <a:r>
              <a:rPr lang="de-DE" dirty="0"/>
              <a:t> </a:t>
            </a:r>
            <a:r>
              <a:rPr lang="de-DE" dirty="0" err="1"/>
              <a:t>dersimiz</a:t>
            </a:r>
            <a:r>
              <a:rPr lang="de-DE" dirty="0"/>
              <a:t> </a:t>
            </a:r>
            <a:r>
              <a:rPr lang="de-DE" dirty="0" err="1"/>
              <a:t>var</a:t>
            </a:r>
            <a:r>
              <a:rPr lang="de-DE" dirty="0"/>
              <a:t>. </a:t>
            </a:r>
            <a:r>
              <a:rPr lang="de-DE" dirty="0" err="1"/>
              <a:t>Bu</a:t>
            </a:r>
            <a:r>
              <a:rPr lang="de-DE" dirty="0"/>
              <a:t> </a:t>
            </a:r>
            <a:r>
              <a:rPr lang="de-DE" dirty="0" err="1"/>
              <a:t>dersler</a:t>
            </a:r>
            <a:r>
              <a:rPr lang="de-DE" dirty="0"/>
              <a:t> </a:t>
            </a:r>
            <a:r>
              <a:rPr lang="de-DE" dirty="0" err="1"/>
              <a:t>Almanya`ya</a:t>
            </a:r>
            <a:r>
              <a:rPr lang="de-DE" dirty="0"/>
              <a:t> </a:t>
            </a:r>
            <a:r>
              <a:rPr lang="de-DE" dirty="0" err="1"/>
              <a:t>yeni</a:t>
            </a:r>
            <a:r>
              <a:rPr lang="de-DE" dirty="0"/>
              <a:t> </a:t>
            </a:r>
            <a:r>
              <a:rPr lang="de-DE" dirty="0" err="1"/>
              <a:t>gelen</a:t>
            </a:r>
            <a:r>
              <a:rPr lang="de-DE" dirty="0"/>
              <a:t> </a:t>
            </a:r>
            <a:r>
              <a:rPr lang="de-DE" dirty="0" err="1"/>
              <a:t>öğrenciler</a:t>
            </a:r>
            <a:r>
              <a:rPr lang="de-DE" dirty="0"/>
              <a:t> </a:t>
            </a:r>
            <a:r>
              <a:rPr lang="de-DE" dirty="0" err="1"/>
              <a:t>içindir</a:t>
            </a:r>
            <a:r>
              <a:rPr lang="de-DE" dirty="0"/>
              <a:t>. </a:t>
            </a:r>
            <a:r>
              <a:rPr lang="de-DE" dirty="0" err="1"/>
              <a:t>Onlar</a:t>
            </a:r>
            <a:r>
              <a:rPr lang="de-DE" dirty="0"/>
              <a:t> </a:t>
            </a:r>
            <a:r>
              <a:rPr lang="de-DE" dirty="0" err="1"/>
              <a:t>haftada</a:t>
            </a:r>
            <a:r>
              <a:rPr lang="de-DE" dirty="0"/>
              <a:t> 10-12 </a:t>
            </a:r>
            <a:r>
              <a:rPr lang="de-DE" dirty="0" err="1"/>
              <a:t>ders</a:t>
            </a:r>
            <a:r>
              <a:rPr lang="de-DE" dirty="0"/>
              <a:t> </a:t>
            </a:r>
            <a:r>
              <a:rPr lang="de-DE" dirty="0" err="1"/>
              <a:t>saati</a:t>
            </a:r>
            <a:r>
              <a:rPr lang="de-DE" dirty="0"/>
              <a:t> </a:t>
            </a:r>
            <a:r>
              <a:rPr lang="de-DE" dirty="0" err="1"/>
              <a:t>boyunca</a:t>
            </a:r>
            <a:r>
              <a:rPr lang="de-DE" dirty="0"/>
              <a:t> o </a:t>
            </a:r>
            <a:r>
              <a:rPr lang="de-DE" dirty="0" err="1"/>
              <a:t>derse</a:t>
            </a:r>
            <a:r>
              <a:rPr lang="de-DE" dirty="0"/>
              <a:t> </a:t>
            </a:r>
            <a:r>
              <a:rPr lang="de-DE" dirty="0" err="1"/>
              <a:t>katılıyorlar</a:t>
            </a:r>
            <a:r>
              <a:rPr lang="de-DE" dirty="0"/>
              <a:t>. O </a:t>
            </a:r>
            <a:r>
              <a:rPr lang="de-DE" dirty="0" err="1"/>
              <a:t>derslerde</a:t>
            </a:r>
            <a:r>
              <a:rPr lang="de-DE" dirty="0"/>
              <a:t> : </a:t>
            </a:r>
            <a:r>
              <a:rPr lang="de-DE" dirty="0" err="1"/>
              <a:t>Almanca</a:t>
            </a:r>
            <a:r>
              <a:rPr lang="de-DE" dirty="0"/>
              <a:t> </a:t>
            </a:r>
            <a:r>
              <a:rPr lang="de-DE" dirty="0" err="1"/>
              <a:t>dilbilgisi</a:t>
            </a:r>
            <a:r>
              <a:rPr lang="de-DE" dirty="0"/>
              <a:t>, </a:t>
            </a:r>
            <a:r>
              <a:rPr lang="de-DE" dirty="0" err="1"/>
              <a:t>konuşma,okuma-yazma</a:t>
            </a:r>
            <a:r>
              <a:rPr lang="de-DE" dirty="0"/>
              <a:t>, </a:t>
            </a:r>
            <a:r>
              <a:rPr lang="de-DE" dirty="0" err="1"/>
              <a:t>imla</a:t>
            </a:r>
            <a:r>
              <a:rPr lang="de-DE" dirty="0"/>
              <a:t> </a:t>
            </a:r>
            <a:r>
              <a:rPr lang="de-DE" dirty="0" err="1"/>
              <a:t>ve</a:t>
            </a:r>
            <a:r>
              <a:rPr lang="de-DE" dirty="0"/>
              <a:t> </a:t>
            </a:r>
            <a:r>
              <a:rPr lang="de-DE" dirty="0" err="1"/>
              <a:t>Almanca</a:t>
            </a:r>
            <a:r>
              <a:rPr lang="de-DE" dirty="0"/>
              <a:t> </a:t>
            </a:r>
            <a:r>
              <a:rPr lang="de-DE" dirty="0" err="1"/>
              <a:t>alfabesini</a:t>
            </a:r>
            <a:r>
              <a:rPr lang="de-DE" dirty="0"/>
              <a:t> </a:t>
            </a:r>
            <a:r>
              <a:rPr lang="de-DE" dirty="0" err="1"/>
              <a:t>ögreniyorlar</a:t>
            </a:r>
            <a:r>
              <a:rPr lang="de-DE" dirty="0"/>
              <a:t>. </a:t>
            </a:r>
            <a:r>
              <a:rPr lang="de-DE" dirty="0" err="1"/>
              <a:t>Hepsi</a:t>
            </a:r>
            <a:r>
              <a:rPr lang="de-DE" dirty="0"/>
              <a:t> </a:t>
            </a:r>
            <a:r>
              <a:rPr lang="de-DE" dirty="0" err="1"/>
              <a:t>Almanca</a:t>
            </a:r>
            <a:r>
              <a:rPr lang="de-DE" dirty="0"/>
              <a:t> </a:t>
            </a:r>
            <a:r>
              <a:rPr lang="de-DE" dirty="0" err="1"/>
              <a:t>dilini</a:t>
            </a:r>
            <a:r>
              <a:rPr lang="de-DE" dirty="0"/>
              <a:t> </a:t>
            </a:r>
            <a:r>
              <a:rPr lang="de-DE" dirty="0" err="1"/>
              <a:t>daha</a:t>
            </a:r>
            <a:r>
              <a:rPr lang="de-DE" dirty="0"/>
              <a:t> </a:t>
            </a:r>
            <a:r>
              <a:rPr lang="de-DE" dirty="0" err="1"/>
              <a:t>iyi</a:t>
            </a:r>
            <a:r>
              <a:rPr lang="de-DE" dirty="0"/>
              <a:t> </a:t>
            </a:r>
            <a:r>
              <a:rPr lang="de-DE" dirty="0" err="1"/>
              <a:t>tanımak</a:t>
            </a:r>
            <a:r>
              <a:rPr lang="de-DE" dirty="0"/>
              <a:t> </a:t>
            </a:r>
            <a:r>
              <a:rPr lang="de-DE" dirty="0" err="1"/>
              <a:t>ve</a:t>
            </a:r>
            <a:r>
              <a:rPr lang="de-DE" dirty="0"/>
              <a:t> </a:t>
            </a:r>
            <a:r>
              <a:rPr lang="de-DE" dirty="0" err="1"/>
              <a:t>konuşabilmek</a:t>
            </a:r>
            <a:r>
              <a:rPr lang="de-DE" dirty="0"/>
              <a:t> </a:t>
            </a:r>
            <a:r>
              <a:rPr lang="de-DE" dirty="0" err="1"/>
              <a:t>içindir.Bir</a:t>
            </a:r>
            <a:r>
              <a:rPr lang="de-DE" dirty="0"/>
              <a:t> </a:t>
            </a:r>
            <a:r>
              <a:rPr lang="de-DE" dirty="0" err="1"/>
              <a:t>öğrencinin</a:t>
            </a:r>
            <a:r>
              <a:rPr lang="de-DE" dirty="0"/>
              <a:t> o </a:t>
            </a:r>
            <a:r>
              <a:rPr lang="de-DE" dirty="0" err="1"/>
              <a:t>derslere</a:t>
            </a:r>
            <a:r>
              <a:rPr lang="de-DE" dirty="0"/>
              <a:t>  2 </a:t>
            </a:r>
            <a:r>
              <a:rPr lang="de-DE" dirty="0" err="1"/>
              <a:t>yıl</a:t>
            </a:r>
            <a:r>
              <a:rPr lang="de-DE" dirty="0"/>
              <a:t> </a:t>
            </a:r>
            <a:r>
              <a:rPr lang="de-DE" dirty="0" err="1"/>
              <a:t>katılma</a:t>
            </a:r>
            <a:r>
              <a:rPr lang="de-DE" dirty="0"/>
              <a:t> </a:t>
            </a:r>
            <a:r>
              <a:rPr lang="de-DE" dirty="0" err="1"/>
              <a:t>hakkı</a:t>
            </a:r>
            <a:r>
              <a:rPr lang="de-DE" dirty="0"/>
              <a:t> </a:t>
            </a:r>
            <a:r>
              <a:rPr lang="de-DE" dirty="0" err="1"/>
              <a:t>vardır</a:t>
            </a:r>
            <a:r>
              <a:rPr lang="de-DE" dirty="0"/>
              <a:t>. </a:t>
            </a:r>
          </a:p>
          <a:p>
            <a:pPr marL="0" indent="0">
              <a:buNone/>
            </a:pPr>
            <a:r>
              <a:rPr lang="de-DE" dirty="0"/>
              <a:t> </a:t>
            </a:r>
          </a:p>
          <a:p>
            <a:pPr marL="0" indent="0">
              <a:buNone/>
            </a:pPr>
            <a:r>
              <a:rPr lang="de-DE" b="1" dirty="0"/>
              <a:t>                                                                                                                             Autor: Ömer</a:t>
            </a:r>
          </a:p>
          <a:p>
            <a:pPr marL="0" indent="0">
              <a:buNone/>
            </a:pPr>
            <a:endParaRPr lang="de-DE" dirty="0"/>
          </a:p>
        </p:txBody>
      </p:sp>
    </p:spTree>
    <p:extLst>
      <p:ext uri="{BB962C8B-B14F-4D97-AF65-F5344CB8AC3E}">
        <p14:creationId xmlns:p14="http://schemas.microsoft.com/office/powerpoint/2010/main" val="187826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06D7FBA-830D-4DE1-A57A-80A5A0AB7C66}"/>
              </a:ext>
            </a:extLst>
          </p:cNvPr>
          <p:cNvSpPr>
            <a:spLocks noGrp="1"/>
          </p:cNvSpPr>
          <p:nvPr>
            <p:ph type="ctrTitle"/>
          </p:nvPr>
        </p:nvSpPr>
        <p:spPr/>
        <p:txBody>
          <a:bodyPr/>
          <a:lstStyle/>
          <a:p>
            <a:r>
              <a:rPr lang="de-DE" dirty="0"/>
              <a:t>persisch</a:t>
            </a:r>
          </a:p>
        </p:txBody>
      </p:sp>
    </p:spTree>
    <p:extLst>
      <p:ext uri="{BB962C8B-B14F-4D97-AF65-F5344CB8AC3E}">
        <p14:creationId xmlns:p14="http://schemas.microsoft.com/office/powerpoint/2010/main" val="17725539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rtl="1">
              <a:buNone/>
            </a:pPr>
            <a:r>
              <a:rPr lang="fa-IR" b="1" dirty="0"/>
              <a:t>مدرسه ما </a:t>
            </a:r>
            <a:endParaRPr lang="de-DE" dirty="0"/>
          </a:p>
          <a:p>
            <a:pPr marL="0" indent="0" rtl="1">
              <a:buNone/>
            </a:pPr>
            <a:r>
              <a:rPr lang="fa-IR" dirty="0"/>
              <a:t> </a:t>
            </a:r>
            <a:endParaRPr lang="de-DE" dirty="0"/>
          </a:p>
          <a:p>
            <a:pPr marL="0" indent="0" rtl="1">
              <a:buNone/>
            </a:pPr>
            <a:r>
              <a:rPr lang="fa-IR" dirty="0"/>
              <a:t>داستان مدرسه متوسطه در </a:t>
            </a:r>
            <a:r>
              <a:rPr lang="de-DE" dirty="0" err="1"/>
              <a:t>Externbernberg</a:t>
            </a:r>
            <a:endParaRPr lang="de-DE" dirty="0"/>
          </a:p>
          <a:p>
            <a:pPr marL="0" indent="0" rtl="1">
              <a:buNone/>
            </a:pPr>
            <a:r>
              <a:rPr lang="fa-IR" dirty="0"/>
              <a:t>مدرسه متوسطه در </a:t>
            </a:r>
            <a:r>
              <a:rPr lang="de-DE" dirty="0" err="1"/>
              <a:t>Externbernberg</a:t>
            </a:r>
            <a:r>
              <a:rPr lang="fa-IR" dirty="0"/>
              <a:t> ، در قسمت شمالی شهر </a:t>
            </a:r>
            <a:r>
              <a:rPr lang="de-DE" dirty="0" err="1"/>
              <a:t>Dortmond</a:t>
            </a:r>
            <a:r>
              <a:rPr lang="fa-IR" dirty="0"/>
              <a:t> در ناحیه </a:t>
            </a:r>
            <a:r>
              <a:rPr lang="de-DE" dirty="0"/>
              <a:t>Eving</a:t>
            </a:r>
            <a:r>
              <a:rPr lang="fa-IR" dirty="0"/>
              <a:t> موقعیت دارد، و در سال ۱۹۷۹ تاسیس شد. در محوطه مدرسه امکانات ورزشی در فضای باز همراه با زمین فوتبال،گودال پرش، و یک زمین دو صد متر وجود دارد.</a:t>
            </a:r>
            <a:endParaRPr lang="de-DE" dirty="0"/>
          </a:p>
          <a:p>
            <a:pPr marL="0" indent="0" rtl="1">
              <a:buNone/>
            </a:pPr>
            <a:r>
              <a:rPr lang="fa-IR" dirty="0"/>
              <a:t> </a:t>
            </a:r>
            <a:endParaRPr lang="de-DE" dirty="0"/>
          </a:p>
          <a:p>
            <a:pPr marL="0" indent="0" rtl="1">
              <a:buNone/>
            </a:pPr>
            <a:r>
              <a:rPr lang="fa-IR" b="1" dirty="0"/>
              <a:t>ساختمان مدرسه ما </a:t>
            </a:r>
            <a:endParaRPr lang="de-DE" dirty="0"/>
          </a:p>
          <a:p>
            <a:pPr marL="0" indent="0" rtl="1">
              <a:buNone/>
            </a:pPr>
            <a:r>
              <a:rPr lang="fa-IR" b="1" dirty="0"/>
              <a:t> </a:t>
            </a:r>
            <a:endParaRPr lang="de-DE" dirty="0"/>
          </a:p>
          <a:p>
            <a:pPr marL="0" indent="0" rtl="1">
              <a:buNone/>
            </a:pPr>
            <a:r>
              <a:rPr lang="fa-IR" b="1" dirty="0"/>
              <a:t>کافه تریا</a:t>
            </a:r>
            <a:endParaRPr lang="de-DE" dirty="0"/>
          </a:p>
          <a:p>
            <a:pPr marL="0" indent="0" rtl="1">
              <a:buNone/>
            </a:pPr>
            <a:r>
              <a:rPr lang="fa-IR" dirty="0"/>
              <a:t>اخیرا کافه تریا با همکاری برخی از دانش آموزان دوباره طراحی شد. به طور نمونه برخی از نیمکت ها را دانش آموزان کلاس نهم همراه با مددکاران اجتماعی با هم ساختند. همچنان در آن قسمت دو تا میز فوتبال دستی وجود دارد که بعد از شش ساعت درسی دانش آموزان اجازه دارند در گروه های کوچک در آنجا حضور داشته باشند و بر علاوه  یک کافه برای والدین نیز در کافه تریا باید ساخته شود.</a:t>
            </a:r>
            <a:endParaRPr lang="de-DE" dirty="0"/>
          </a:p>
          <a:p>
            <a:pPr marL="0" indent="0">
              <a:buNone/>
            </a:pPr>
            <a:endParaRPr lang="de-DE" dirty="0"/>
          </a:p>
        </p:txBody>
      </p:sp>
    </p:spTree>
    <p:extLst>
      <p:ext uri="{BB962C8B-B14F-4D97-AF65-F5344CB8AC3E}">
        <p14:creationId xmlns:p14="http://schemas.microsoft.com/office/powerpoint/2010/main" val="25780573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lnSpcReduction="10000"/>
          </a:bodyPr>
          <a:lstStyle/>
          <a:p>
            <a:pPr marL="0" indent="0" rtl="1">
              <a:buNone/>
            </a:pPr>
            <a:r>
              <a:rPr lang="fa-IR" b="1" dirty="0"/>
              <a:t>مدرسه روزانه ما </a:t>
            </a:r>
            <a:endParaRPr lang="de-DE" dirty="0"/>
          </a:p>
          <a:p>
            <a:pPr marL="0" indent="0" rtl="1">
              <a:buNone/>
            </a:pPr>
            <a:r>
              <a:rPr lang="fa-IR" dirty="0"/>
              <a:t> </a:t>
            </a:r>
            <a:endParaRPr lang="de-DE" dirty="0"/>
          </a:p>
          <a:p>
            <a:pPr marL="0" indent="0" rtl="1">
              <a:buNone/>
            </a:pPr>
            <a:r>
              <a:rPr lang="fa-IR" b="1" dirty="0"/>
              <a:t>پروژه </a:t>
            </a:r>
            <a:endParaRPr lang="de-DE" dirty="0"/>
          </a:p>
          <a:p>
            <a:pPr marL="0" indent="0" rtl="1">
              <a:buNone/>
            </a:pPr>
            <a:r>
              <a:rPr lang="fa-IR" dirty="0"/>
              <a:t>در کنار کلاس های درسی ، بسیاری از پروژه های مختلف در مدرسه ما انجام می گردد که این پروژه ها بیشتر توسط مددکاران اجتماعی مدرسه سازماندهی می شود. افرادی از موسسات دیگر برای کارکردن روی موضوعات مختلف به مدرسه می آیند یا ما از جاهای دیگر بازدید می کنیم. برای دانش آموزانی که به تازگی وارد المان شده اند ، پروژه "ارزش های ما" وجود دارد ، جایی که افراد در مورد قوانین در آلمان با ما صحبت می کنند. کلاس های هفتم هر سال  به ورزشگاه </a:t>
            </a:r>
            <a:r>
              <a:rPr lang="de-DE" dirty="0"/>
              <a:t>BVB</a:t>
            </a:r>
            <a:r>
              <a:rPr lang="fa-IR" dirty="0"/>
              <a:t> می روند و در آنجا در مورد عادلانه بودن و چگونه افراد می تواند برای دیگران ایستاده شوند را فرا می گیرند.</a:t>
            </a:r>
            <a:endParaRPr lang="de-DE" dirty="0"/>
          </a:p>
          <a:p>
            <a:pPr marL="0" indent="0" rtl="1">
              <a:buNone/>
            </a:pPr>
            <a:r>
              <a:rPr lang="fa-IR" dirty="0"/>
              <a:t>همچنین سالانه روزهای پروژه برای تمام دانش آموزان روی یک موضوع مشخص وجود دارد و آخرین بار در مورد برخورد با محیط زیست صحبت نمودیم.</a:t>
            </a:r>
            <a:endParaRPr lang="de-DE" dirty="0"/>
          </a:p>
          <a:p>
            <a:pPr marL="0" indent="0" rtl="1">
              <a:buNone/>
            </a:pPr>
            <a:r>
              <a:rPr lang="fa-IR" dirty="0"/>
              <a:t> </a:t>
            </a:r>
            <a:endParaRPr lang="de-DE" dirty="0"/>
          </a:p>
          <a:p>
            <a:pPr marL="0" indent="0" rtl="1">
              <a:buNone/>
            </a:pPr>
            <a:r>
              <a:rPr lang="fa-IR" b="1" dirty="0"/>
              <a:t>کلاس های </a:t>
            </a:r>
            <a:r>
              <a:rPr lang="de-DE" b="1" dirty="0"/>
              <a:t> HSU</a:t>
            </a:r>
            <a:endParaRPr lang="de-DE" dirty="0"/>
          </a:p>
          <a:p>
            <a:pPr marL="0" indent="0" rtl="1">
              <a:buNone/>
            </a:pPr>
            <a:r>
              <a:rPr lang="fa-IR" dirty="0"/>
              <a:t>مدرسه ما کلاس های </a:t>
            </a:r>
            <a:r>
              <a:rPr lang="de-DE" dirty="0"/>
              <a:t>HSU</a:t>
            </a:r>
            <a:r>
              <a:rPr lang="fa-IR" dirty="0"/>
              <a:t> را به زبان های ترکی ، مقدونی و بوسنیایی ارائه می دهد. شما این فرصت را دارید که زبان مادری خود را حتی بهتر فرا گیرید و این برای همه دانش آموزان جالب هست ! در پایان کلاس 10 ، شما در آزمون زبان </a:t>
            </a:r>
            <a:r>
              <a:rPr lang="de-DE" dirty="0"/>
              <a:t>HSU </a:t>
            </a:r>
            <a:r>
              <a:rPr lang="fa-IR" dirty="0"/>
              <a:t>را انجام می دهید که این آزمون زبان این امکان را به شما می دهد که موضوع انگلیسی را متعادل کنید. به عنوان مثال اگر به زبان انگلیسی وارد نیستید  و در </a:t>
            </a:r>
            <a:r>
              <a:rPr lang="de-DE" dirty="0"/>
              <a:t>HSU</a:t>
            </a:r>
            <a:r>
              <a:rPr lang="fa-IR" dirty="0"/>
              <a:t> نمره خیلی خوب یا خوبی دارید ، می توانید با نمره خوب کمبودی های تان را جبران کنید.</a:t>
            </a:r>
            <a:endParaRPr lang="de-DE" dirty="0"/>
          </a:p>
          <a:p>
            <a:pPr marL="0" indent="0">
              <a:buNone/>
            </a:pPr>
            <a:endParaRPr lang="de-DE" dirty="0"/>
          </a:p>
        </p:txBody>
      </p:sp>
    </p:spTree>
    <p:extLst>
      <p:ext uri="{BB962C8B-B14F-4D97-AF65-F5344CB8AC3E}">
        <p14:creationId xmlns:p14="http://schemas.microsoft.com/office/powerpoint/2010/main" val="31539406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a:buNone/>
            </a:pPr>
            <a:r>
              <a:rPr lang="fa-IR" b="1" dirty="0"/>
              <a:t>افراد</a:t>
            </a:r>
            <a:endParaRPr lang="de-DE" dirty="0"/>
          </a:p>
          <a:p>
            <a:pPr marL="0" indent="0">
              <a:buNone/>
            </a:pPr>
            <a:r>
              <a:rPr lang="fa-IR" dirty="0"/>
              <a:t> </a:t>
            </a:r>
            <a:endParaRPr lang="de-DE" dirty="0"/>
          </a:p>
          <a:p>
            <a:pPr marL="0" indent="0" rtl="1">
              <a:buNone/>
            </a:pPr>
            <a:r>
              <a:rPr lang="fa-IR" b="1" dirty="0"/>
              <a:t>دانش آموزان</a:t>
            </a:r>
            <a:endParaRPr lang="de-DE" dirty="0"/>
          </a:p>
          <a:p>
            <a:pPr marL="0" indent="0" rtl="1">
              <a:buNone/>
            </a:pPr>
            <a:r>
              <a:rPr lang="fa-IR" dirty="0"/>
              <a:t>مهمترین افراد درمدرسه البته ما هستیم - 300 دانش آموزان دختر و پسر.</a:t>
            </a:r>
            <a:endParaRPr lang="de-DE" dirty="0"/>
          </a:p>
          <a:p>
            <a:pPr marL="0" indent="0" rtl="1">
              <a:buNone/>
            </a:pPr>
            <a:r>
              <a:rPr lang="fa-IR" dirty="0"/>
              <a:t>به کلاس های 5 تا 10 می رویم و در هر سال 2 کلاس وجود دارد فقط سال 7 دارای 3 کلاس است. ما از کشورهای مختلف می آییم  و به زبان های زیادی صحبت می کنیم ، بنابراین هرگز در اینجا هیچ چیزی کسل کننده نخواهد بود.</a:t>
            </a:r>
            <a:endParaRPr lang="de-DE" dirty="0"/>
          </a:p>
          <a:p>
            <a:pPr marL="0" indent="0" rtl="1">
              <a:buNone/>
            </a:pPr>
            <a:r>
              <a:rPr lang="fa-IR" dirty="0"/>
              <a:t> </a:t>
            </a:r>
            <a:endParaRPr lang="de-DE" dirty="0"/>
          </a:p>
          <a:p>
            <a:pPr marL="0" indent="0" rtl="1">
              <a:buNone/>
            </a:pPr>
            <a:r>
              <a:rPr lang="fa-IR" dirty="0"/>
              <a:t> </a:t>
            </a:r>
            <a:endParaRPr lang="de-DE" dirty="0"/>
          </a:p>
          <a:p>
            <a:pPr marL="0" indent="0" rtl="1">
              <a:buNone/>
            </a:pPr>
            <a:r>
              <a:rPr lang="fa-IR" b="1" dirty="0"/>
              <a:t>مدیریت مدرسه (خانم </a:t>
            </a:r>
            <a:r>
              <a:rPr lang="de-DE" b="1" dirty="0"/>
              <a:t>Dorsch</a:t>
            </a:r>
            <a:r>
              <a:rPr lang="fa-IR" b="1" dirty="0"/>
              <a:t> و خانم </a:t>
            </a:r>
            <a:r>
              <a:rPr lang="de-DE" b="1" dirty="0"/>
              <a:t>Schipper  </a:t>
            </a:r>
            <a:r>
              <a:rPr lang="fa-IR" b="1" dirty="0"/>
              <a:t>)</a:t>
            </a:r>
            <a:endParaRPr lang="de-DE" dirty="0"/>
          </a:p>
          <a:p>
            <a:pPr marL="0" indent="0" rtl="1">
              <a:buNone/>
            </a:pPr>
            <a:r>
              <a:rPr lang="fa-IR" dirty="0"/>
              <a:t>خانم </a:t>
            </a:r>
            <a:r>
              <a:rPr lang="de-DE" dirty="0"/>
              <a:t>Dorsch </a:t>
            </a:r>
            <a:r>
              <a:rPr lang="fa-IR" dirty="0"/>
              <a:t>مدیر ماست و خانم</a:t>
            </a:r>
            <a:r>
              <a:rPr lang="de-DE" dirty="0"/>
              <a:t> Schipper  </a:t>
            </a:r>
            <a:r>
              <a:rPr lang="fa-IR" dirty="0"/>
              <a:t>معاون</a:t>
            </a:r>
            <a:r>
              <a:rPr lang="de-DE" dirty="0"/>
              <a:t>. </a:t>
            </a:r>
            <a:r>
              <a:rPr lang="fa-IR" dirty="0"/>
              <a:t>وظایف آنها ، امضای اسناد ، مکالمه با والدین دانش آموزان ،مدیریت کنفرانس های معلمان، نوشتن جدول زمانی ، بنابراین هر آنچه که برای یک مدرسه مهم است توسط مدیریت تنظیم و یا سازماندهی می شود و آنها همچنین بسیار مهربان و صبور هستند.</a:t>
            </a:r>
            <a:endParaRPr lang="de-DE" dirty="0"/>
          </a:p>
          <a:p>
            <a:pPr marL="0" indent="0">
              <a:buNone/>
            </a:pPr>
            <a:endParaRPr lang="de-DE" dirty="0"/>
          </a:p>
        </p:txBody>
      </p:sp>
    </p:spTree>
    <p:extLst>
      <p:ext uri="{BB962C8B-B14F-4D97-AF65-F5344CB8AC3E}">
        <p14:creationId xmlns:p14="http://schemas.microsoft.com/office/powerpoint/2010/main" val="5325622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rtl="1">
              <a:buNone/>
            </a:pPr>
            <a:r>
              <a:rPr lang="fa-IR" b="1" dirty="0"/>
              <a:t>دبیر (خانم </a:t>
            </a:r>
            <a:r>
              <a:rPr lang="de-DE" b="1" dirty="0"/>
              <a:t> </a:t>
            </a:r>
            <a:r>
              <a:rPr lang="de-DE" b="1" dirty="0" err="1"/>
              <a:t>Boriones</a:t>
            </a:r>
            <a:r>
              <a:rPr lang="fa-IR" b="1" dirty="0"/>
              <a:t>)</a:t>
            </a:r>
            <a:endParaRPr lang="de-DE" dirty="0"/>
          </a:p>
          <a:p>
            <a:pPr marL="0" indent="0" rtl="1">
              <a:buNone/>
            </a:pPr>
            <a:r>
              <a:rPr lang="fa-IR" dirty="0"/>
              <a:t>دبیر ما  از 20 سال قبل تا هنوز در مدرسه ما هست . همزمان ، او در دو مدرسه کار می کند با </a:t>
            </a:r>
            <a:endParaRPr lang="de-DE" dirty="0"/>
          </a:p>
          <a:p>
            <a:pPr marL="0" indent="0" rtl="1">
              <a:buNone/>
            </a:pPr>
            <a:r>
              <a:rPr lang="fa-IR" dirty="0"/>
              <a:t>ما همیشه روزهای دوشنبه چهارشنبه و پنجشنبه از ساعت 9 صبح تا 3 بعد از ظهر مشغول کارهستند</a:t>
            </a:r>
            <a:r>
              <a:rPr lang="de-DE" dirty="0"/>
              <a:t>.</a:t>
            </a:r>
          </a:p>
          <a:p>
            <a:pPr marL="0" indent="0" rtl="1">
              <a:buNone/>
            </a:pPr>
            <a:r>
              <a:rPr lang="fa-IR" dirty="0"/>
              <a:t>او بوروکراسی ما را مانند </a:t>
            </a:r>
            <a:r>
              <a:rPr lang="de-DE" dirty="0"/>
              <a:t>Jobcenter</a:t>
            </a:r>
            <a:r>
              <a:rPr lang="fa-IR" dirty="0"/>
              <a:t> ، بلیط های شکلات ، ثبت نام دانش آموزان و همچنین کنسل شدن آن ، گواهینامه های مدارس و موارد دیگر را برای ما انجام می دهد.</a:t>
            </a:r>
            <a:endParaRPr lang="de-DE" dirty="0"/>
          </a:p>
          <a:p>
            <a:pPr marL="0" indent="0" rtl="1">
              <a:buNone/>
            </a:pPr>
            <a:r>
              <a:rPr lang="fa-IR" dirty="0"/>
              <a:t>او همچنان با ما خیلی مهربان هست و ما همیشه می توانیم در مورد چیزی از او سؤال کنیم وخواهش ها و یا سوال های ما  فوراً مورد بررسی قرار می گیرد.</a:t>
            </a:r>
            <a:endParaRPr lang="de-DE" dirty="0"/>
          </a:p>
          <a:p>
            <a:pPr marL="0" indent="0" rtl="1">
              <a:buNone/>
            </a:pPr>
            <a:r>
              <a:rPr lang="fa-IR" dirty="0"/>
              <a:t> </a:t>
            </a:r>
            <a:endParaRPr lang="de-DE" dirty="0"/>
          </a:p>
          <a:p>
            <a:pPr marL="0" indent="0" rtl="1">
              <a:buNone/>
            </a:pPr>
            <a:r>
              <a:rPr lang="fa-IR" dirty="0"/>
              <a:t> </a:t>
            </a:r>
            <a:endParaRPr lang="de-DE" dirty="0"/>
          </a:p>
          <a:p>
            <a:pPr marL="0" indent="0" rtl="1">
              <a:buNone/>
            </a:pPr>
            <a:r>
              <a:rPr lang="fa-IR" b="1" dirty="0"/>
              <a:t>فراش مدرسه (آقای دوبرینگ)</a:t>
            </a:r>
            <a:endParaRPr lang="de-DE" dirty="0"/>
          </a:p>
          <a:p>
            <a:pPr marL="0" indent="0" rtl="1">
              <a:buNone/>
            </a:pPr>
            <a:r>
              <a:rPr lang="fa-IR" dirty="0"/>
              <a:t>فراش مدرسه همه چیز را در مدرسه ترتیب می دهد.او چیزهایی که شکسته و یا درست کار نمی کند را تعمیر می کند. وی همچنین مواظب آن هست که زمین بازی مدرسه ما با بریدن چمن و پرچین ها زیبا بماند و مرتباً آن را بررسی می کند. که همه چیز خوب هست یا نه. وهمچنین وسایلی را که دانش آموزان از دست داده اند جمع می کند و دانش آموزان می توانند دوباره آن را از او تحویل بگیرند.</a:t>
            </a:r>
            <a:endParaRPr lang="de-DE" dirty="0"/>
          </a:p>
          <a:p>
            <a:pPr marL="0" indent="0">
              <a:buNone/>
            </a:pPr>
            <a:endParaRPr lang="de-DE" dirty="0"/>
          </a:p>
        </p:txBody>
      </p:sp>
    </p:spTree>
    <p:extLst>
      <p:ext uri="{BB962C8B-B14F-4D97-AF65-F5344CB8AC3E}">
        <p14:creationId xmlns:p14="http://schemas.microsoft.com/office/powerpoint/2010/main" val="3410033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7ABDA02-38ED-4B6A-B0C3-224C61B37E67}"/>
              </a:ext>
            </a:extLst>
          </p:cNvPr>
          <p:cNvSpPr>
            <a:spLocks noGrp="1"/>
          </p:cNvSpPr>
          <p:nvPr>
            <p:ph idx="1"/>
          </p:nvPr>
        </p:nvSpPr>
        <p:spPr>
          <a:xfrm>
            <a:off x="1069848" y="759655"/>
            <a:ext cx="10058400" cy="5412545"/>
          </a:xfrm>
        </p:spPr>
        <p:txBody>
          <a:bodyPr>
            <a:normAutofit/>
          </a:bodyPr>
          <a:lstStyle/>
          <a:p>
            <a:pPr marL="0" indent="0" rtl="1">
              <a:buNone/>
            </a:pPr>
            <a:r>
              <a:rPr lang="fa-IR" b="1" dirty="0"/>
              <a:t>معلمان</a:t>
            </a:r>
            <a:endParaRPr lang="de-DE" dirty="0"/>
          </a:p>
          <a:p>
            <a:pPr marL="0" indent="0" rtl="1">
              <a:buNone/>
            </a:pPr>
            <a:r>
              <a:rPr lang="fa-IR" dirty="0"/>
              <a:t>در مدرسه ما 22 معلم زن و 6 معلم مرد وجود دارد. آنها مضامین مختلفی را تدریس می کنند و همه آنها بسیار مهربان هستند.</a:t>
            </a:r>
            <a:endParaRPr lang="de-DE" dirty="0"/>
          </a:p>
          <a:p>
            <a:pPr marL="0" indent="0" rtl="1">
              <a:buNone/>
            </a:pPr>
            <a:r>
              <a:rPr lang="fa-IR" dirty="0"/>
              <a:t> </a:t>
            </a:r>
            <a:endParaRPr lang="de-DE" dirty="0"/>
          </a:p>
          <a:p>
            <a:pPr marL="0" indent="0" rtl="1">
              <a:buNone/>
            </a:pPr>
            <a:r>
              <a:rPr lang="fa-IR" b="1" dirty="0"/>
              <a:t>مشاور شغلی (آقای </a:t>
            </a:r>
            <a:r>
              <a:rPr lang="en-US" b="1" dirty="0"/>
              <a:t>Thomas </a:t>
            </a:r>
            <a:r>
              <a:rPr lang="en-US" b="1" dirty="0" err="1"/>
              <a:t>Bourceau</a:t>
            </a:r>
            <a:r>
              <a:rPr lang="fa-IR" b="1" dirty="0"/>
              <a:t>)</a:t>
            </a:r>
            <a:endParaRPr lang="de-DE" dirty="0"/>
          </a:p>
          <a:p>
            <a:pPr marL="0" indent="0" rtl="1">
              <a:buNone/>
            </a:pPr>
            <a:r>
              <a:rPr lang="fa-IR" dirty="0"/>
              <a:t>مشاور شغلی دانش آموزان ، در کلاس های 9 و 10 با دانش آموزان به صورت خیلی تنگاتنگ کار می کند. وی به آنها توصیه می کند که پس از فارغ التحصیلی چگونه راهشان را ادامه دهند. به طور نمونه آنها را برای نوشتن یک </a:t>
            </a:r>
            <a:r>
              <a:rPr lang="de-DE" dirty="0"/>
              <a:t>Bewerbung</a:t>
            </a:r>
            <a:r>
              <a:rPr lang="fa-IR" dirty="0"/>
              <a:t> خوب راهنمایی و کمک می کند.</a:t>
            </a:r>
            <a:endParaRPr lang="de-DE" dirty="0"/>
          </a:p>
          <a:p>
            <a:pPr marL="0" indent="0" rtl="1">
              <a:buNone/>
            </a:pPr>
            <a:r>
              <a:rPr lang="fa-IR" dirty="0"/>
              <a:t> </a:t>
            </a:r>
            <a:endParaRPr lang="de-DE" dirty="0"/>
          </a:p>
          <a:p>
            <a:pPr marL="0" indent="0" rtl="1">
              <a:buNone/>
            </a:pPr>
            <a:r>
              <a:rPr lang="fa-IR" b="1" dirty="0"/>
              <a:t>مددکاران اجتماعی مدرسه (</a:t>
            </a:r>
            <a:r>
              <a:rPr lang="de-DE" b="1" dirty="0"/>
              <a:t> Diana </a:t>
            </a:r>
            <a:r>
              <a:rPr lang="de-DE" b="1" dirty="0" err="1"/>
              <a:t>Kusi</a:t>
            </a:r>
            <a:r>
              <a:rPr lang="de-DE" b="1" dirty="0"/>
              <a:t> , Nina Lohmann, Holger Steinrücke</a:t>
            </a:r>
            <a:r>
              <a:rPr lang="fa-IR" b="1" dirty="0"/>
              <a:t>)</a:t>
            </a:r>
            <a:endParaRPr lang="de-DE" dirty="0"/>
          </a:p>
          <a:p>
            <a:pPr marL="0" indent="0" rtl="1">
              <a:buNone/>
            </a:pPr>
            <a:r>
              <a:rPr lang="fa-IR" dirty="0"/>
              <a:t>در مدرسه ما 3 مددکار اجتماعی مدرسه حضور دارند. آقای </a:t>
            </a:r>
            <a:r>
              <a:rPr lang="de-DE" dirty="0"/>
              <a:t> Holger Steinrücke</a:t>
            </a:r>
            <a:r>
              <a:rPr lang="fa-IR" dirty="0"/>
              <a:t>از کلاس های 5 و 6 مراقبت می کند ، خانم </a:t>
            </a:r>
            <a:r>
              <a:rPr lang="de-DE" dirty="0"/>
              <a:t>Nina Lohmann</a:t>
            </a:r>
            <a:r>
              <a:rPr lang="fa-IR" dirty="0"/>
              <a:t> از کلاس های 7 و 8 و خانم </a:t>
            </a:r>
            <a:r>
              <a:rPr lang="de-DE" dirty="0"/>
              <a:t>Diana </a:t>
            </a:r>
            <a:r>
              <a:rPr lang="de-DE" dirty="0" err="1"/>
              <a:t>Kusi</a:t>
            </a:r>
            <a:r>
              <a:rPr lang="fa-IR" dirty="0"/>
              <a:t> از کلاس های 9 و 10. اگر ما نزاع و یا مشکلی داشته باشیم می توانیم همراه آنها صحبت کنیم. آنها همچنین برای کلاسهای مدرسه پروژه هایی ارائه می دهند که در آن می توانیم چیزهایی را یاد بگیریم که در برنامه درسی نیست</a:t>
            </a:r>
            <a:r>
              <a:rPr lang="de-DE" dirty="0"/>
              <a:t>.</a:t>
            </a:r>
          </a:p>
          <a:p>
            <a:pPr marL="0" indent="0">
              <a:buNone/>
            </a:pPr>
            <a:endParaRPr lang="de-DE" dirty="0"/>
          </a:p>
        </p:txBody>
      </p:sp>
    </p:spTree>
    <p:extLst>
      <p:ext uri="{BB962C8B-B14F-4D97-AF65-F5344CB8AC3E}">
        <p14:creationId xmlns:p14="http://schemas.microsoft.com/office/powerpoint/2010/main" val="16215133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2E433A5-4F9A-4D1C-9E24-ED688988A6ED}"/>
              </a:ext>
            </a:extLst>
          </p:cNvPr>
          <p:cNvSpPr>
            <a:spLocks noGrp="1"/>
          </p:cNvSpPr>
          <p:nvPr>
            <p:ph idx="1"/>
          </p:nvPr>
        </p:nvSpPr>
        <p:spPr>
          <a:xfrm>
            <a:off x="1069848" y="728870"/>
            <a:ext cx="10058400" cy="5443330"/>
          </a:xfrm>
        </p:spPr>
        <p:txBody>
          <a:bodyPr/>
          <a:lstStyle/>
          <a:p>
            <a:pPr marL="0" indent="0" rtl="1">
              <a:buNone/>
            </a:pPr>
            <a:r>
              <a:rPr lang="fa-IR" b="1" dirty="0"/>
              <a:t>نماینده دانش آموزان </a:t>
            </a:r>
            <a:r>
              <a:rPr lang="de-DE" b="1" dirty="0"/>
              <a:t>SV</a:t>
            </a:r>
            <a:endParaRPr lang="de-DE" dirty="0"/>
          </a:p>
          <a:p>
            <a:pPr marL="0" indent="0" rtl="1">
              <a:buNone/>
            </a:pPr>
            <a:r>
              <a:rPr lang="de-DE" dirty="0"/>
              <a:t> SV </a:t>
            </a:r>
            <a:r>
              <a:rPr lang="fa-IR" dirty="0"/>
              <a:t>متشکل از همه نمایندگان کلاس ها و نمایندگان مدرسه ما است. آنها برای جلسات</a:t>
            </a:r>
            <a:r>
              <a:rPr lang="de-DE" dirty="0"/>
              <a:t> SV </a:t>
            </a:r>
            <a:r>
              <a:rPr lang="fa-IR" dirty="0"/>
              <a:t>با معلم</a:t>
            </a:r>
            <a:r>
              <a:rPr lang="de-DE" dirty="0"/>
              <a:t> SV </a:t>
            </a:r>
            <a:r>
              <a:rPr lang="fa-IR" dirty="0"/>
              <a:t>ملاقات می کنند. آنها در مورد کارهایی که می خواهند انجام دهند یا تغییر در مدرسه دارند بحث می کنند</a:t>
            </a:r>
            <a:r>
              <a:rPr lang="de-DE" dirty="0"/>
              <a:t>.</a:t>
            </a:r>
          </a:p>
          <a:p>
            <a:pPr marL="0" indent="0" rtl="1">
              <a:buNone/>
            </a:pPr>
            <a:r>
              <a:rPr lang="fa-IR" dirty="0"/>
              <a:t> </a:t>
            </a:r>
            <a:endParaRPr lang="de-DE" dirty="0"/>
          </a:p>
          <a:p>
            <a:pPr marL="0" indent="0" rtl="1">
              <a:buNone/>
            </a:pPr>
            <a:r>
              <a:rPr lang="fa-IR" b="1" dirty="0"/>
              <a:t>معلم </a:t>
            </a:r>
            <a:r>
              <a:rPr lang="de-DE" b="1" dirty="0"/>
              <a:t>SV </a:t>
            </a:r>
            <a:r>
              <a:rPr lang="fa-IR" b="1" dirty="0"/>
              <a:t>(</a:t>
            </a:r>
            <a:r>
              <a:rPr lang="de-DE" b="1" dirty="0"/>
              <a:t>Herr </a:t>
            </a:r>
            <a:r>
              <a:rPr lang="de-DE" b="1" dirty="0" err="1"/>
              <a:t>Fiene</a:t>
            </a:r>
            <a:r>
              <a:rPr lang="de-DE" b="1" dirty="0"/>
              <a:t> </a:t>
            </a:r>
            <a:r>
              <a:rPr lang="fa-IR" b="1" dirty="0"/>
              <a:t>)</a:t>
            </a:r>
            <a:endParaRPr lang="de-DE" dirty="0"/>
          </a:p>
          <a:p>
            <a:pPr marL="0" indent="0" rtl="1">
              <a:buNone/>
            </a:pPr>
            <a:r>
              <a:rPr lang="de-DE" dirty="0"/>
              <a:t>SV</a:t>
            </a:r>
            <a:r>
              <a:rPr lang="fa-IR" dirty="0"/>
              <a:t> مختصر کلمه نمایندگان دانش آموزان است. معلم</a:t>
            </a:r>
            <a:r>
              <a:rPr lang="de-DE" dirty="0"/>
              <a:t> SV </a:t>
            </a:r>
            <a:r>
              <a:rPr lang="fa-IR" dirty="0"/>
              <a:t>وظیفه دارد به نمایندگان دانش آموزان مشاوره داده و از برنامه  هایی که دانش آموزان دارند پشتیبانی کند. همچنین باید میان</a:t>
            </a:r>
            <a:r>
              <a:rPr lang="de-DE" dirty="0"/>
              <a:t> SV </a:t>
            </a:r>
            <a:r>
              <a:rPr lang="fa-IR" dirty="0"/>
              <a:t>و مدیریت مدرسه یک پل ارتباطی باشد ، اما در تصمیمات</a:t>
            </a:r>
            <a:r>
              <a:rPr lang="de-DE" dirty="0"/>
              <a:t> SV </a:t>
            </a:r>
            <a:r>
              <a:rPr lang="fa-IR" dirty="0"/>
              <a:t>مداخله نمی کند</a:t>
            </a:r>
            <a:r>
              <a:rPr lang="de-DE" dirty="0"/>
              <a:t>.</a:t>
            </a:r>
          </a:p>
          <a:p>
            <a:pPr marL="0" indent="0" rtl="1">
              <a:buNone/>
            </a:pPr>
            <a:r>
              <a:rPr lang="fa-IR" dirty="0"/>
              <a:t>معلم </a:t>
            </a:r>
            <a:r>
              <a:rPr lang="de-DE" dirty="0"/>
              <a:t>SV </a:t>
            </a:r>
            <a:r>
              <a:rPr lang="fa-IR" dirty="0"/>
              <a:t>را همه دانش آموزان مدرسه بر می گزیند و یا انتخاب می کند ، برای انتخاب معلم </a:t>
            </a:r>
            <a:r>
              <a:rPr lang="de-DE" dirty="0"/>
              <a:t>SV</a:t>
            </a:r>
            <a:r>
              <a:rPr lang="fa-IR" dirty="0"/>
              <a:t> همه معلمان به جز از مدیر مدرسه ایستاده هستند و در مدرسه ما آقای </a:t>
            </a:r>
            <a:r>
              <a:rPr lang="de-DE" dirty="0" err="1"/>
              <a:t>Fiene</a:t>
            </a:r>
            <a:r>
              <a:rPr lang="fa-IR" dirty="0"/>
              <a:t> برای دومین بار انتخاب شد.</a:t>
            </a:r>
            <a:endParaRPr lang="de-DE" dirty="0"/>
          </a:p>
          <a:p>
            <a:pPr marL="0" indent="0">
              <a:buNone/>
            </a:pPr>
            <a:endParaRPr lang="de-DE" dirty="0"/>
          </a:p>
        </p:txBody>
      </p:sp>
    </p:spTree>
    <p:extLst>
      <p:ext uri="{BB962C8B-B14F-4D97-AF65-F5344CB8AC3E}">
        <p14:creationId xmlns:p14="http://schemas.microsoft.com/office/powerpoint/2010/main" val="14121191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2E433A5-4F9A-4D1C-9E24-ED688988A6ED}"/>
              </a:ext>
            </a:extLst>
          </p:cNvPr>
          <p:cNvSpPr>
            <a:spLocks noGrp="1"/>
          </p:cNvSpPr>
          <p:nvPr>
            <p:ph idx="1"/>
          </p:nvPr>
        </p:nvSpPr>
        <p:spPr>
          <a:xfrm>
            <a:off x="1069848" y="728870"/>
            <a:ext cx="10058400" cy="5443330"/>
          </a:xfrm>
        </p:spPr>
        <p:txBody>
          <a:bodyPr/>
          <a:lstStyle/>
          <a:p>
            <a:pPr marL="0" indent="0" rtl="1">
              <a:buNone/>
            </a:pPr>
            <a:r>
              <a:rPr lang="de-DE" b="1" dirty="0"/>
              <a:t>" OGS" </a:t>
            </a:r>
            <a:r>
              <a:rPr lang="fa-IR" b="1" dirty="0"/>
              <a:t> مدرسه نیمه روزه</a:t>
            </a:r>
            <a:endParaRPr lang="de-DE" dirty="0"/>
          </a:p>
          <a:p>
            <a:pPr marL="0" indent="0" rtl="1">
              <a:buNone/>
            </a:pPr>
            <a:r>
              <a:rPr lang="fa-IR" dirty="0"/>
              <a:t>در</a:t>
            </a:r>
            <a:r>
              <a:rPr lang="de-DE" dirty="0"/>
              <a:t> OGS </a:t>
            </a:r>
            <a:r>
              <a:rPr lang="fa-IR" dirty="0"/>
              <a:t>می توانید تکلیف های خانه را انجام می دهید ، بازی می کنید ویا هم می توانید رقص کنید.</a:t>
            </a:r>
            <a:r>
              <a:rPr lang="de-DE" dirty="0"/>
              <a:t> OGS </a:t>
            </a:r>
            <a:r>
              <a:rPr lang="fa-IR" dirty="0"/>
              <a:t>هر روز از ساعت 12:35 بعد از ظهر تا 3:00 بعد از ظهر باز هست. 6 معلم به نام های </a:t>
            </a:r>
            <a:r>
              <a:rPr lang="de-DE" dirty="0"/>
              <a:t>Anna</a:t>
            </a:r>
            <a:r>
              <a:rPr lang="fa-IR" dirty="0"/>
              <a:t>، </a:t>
            </a:r>
            <a:r>
              <a:rPr lang="de-DE" dirty="0"/>
              <a:t>Dani</a:t>
            </a:r>
            <a:r>
              <a:rPr lang="fa-IR" dirty="0"/>
              <a:t>، </a:t>
            </a:r>
            <a:r>
              <a:rPr lang="de-DE" dirty="0"/>
              <a:t>Simon</a:t>
            </a:r>
            <a:r>
              <a:rPr lang="fa-IR" dirty="0"/>
              <a:t> ، </a:t>
            </a:r>
            <a:r>
              <a:rPr lang="de-DE" dirty="0"/>
              <a:t>Sabrina</a:t>
            </a:r>
            <a:r>
              <a:rPr lang="fa-IR" dirty="0"/>
              <a:t> و دو معلم همراه حضور دارند. دوشنبه ها آشپزی می کنیم ، پنجشنبه ها و چهارشنبه ها می رقصیم ، همه ما به مراکز تفریحی جوانان می رویم. در تابستان وقت زیادی را در فضای بیرون و بازی می گذرانیم و لذت می بریم ولی جمعه ها</a:t>
            </a:r>
            <a:r>
              <a:rPr lang="de-DE" dirty="0"/>
              <a:t> OGS </a:t>
            </a:r>
            <a:r>
              <a:rPr lang="fa-IR" dirty="0"/>
              <a:t>نداریم</a:t>
            </a:r>
            <a:r>
              <a:rPr lang="de-DE" dirty="0"/>
              <a:t>.</a:t>
            </a:r>
          </a:p>
          <a:p>
            <a:pPr marL="0" indent="0">
              <a:buNone/>
            </a:pPr>
            <a:r>
              <a:rPr lang="fa-IR" dirty="0"/>
              <a:t> </a:t>
            </a:r>
            <a:endParaRPr lang="de-DE" dirty="0"/>
          </a:p>
          <a:p>
            <a:pPr marL="0" indent="0" rtl="1">
              <a:buNone/>
            </a:pPr>
            <a:r>
              <a:rPr lang="fa-IR" b="1" dirty="0"/>
              <a:t>کلاسهای پشتیبانی زبان</a:t>
            </a:r>
            <a:r>
              <a:rPr lang="de-DE" b="1" dirty="0"/>
              <a:t> "SFÖ"</a:t>
            </a:r>
            <a:endParaRPr lang="de-DE" dirty="0"/>
          </a:p>
          <a:p>
            <a:pPr marL="0" indent="0" rtl="1">
              <a:buNone/>
            </a:pPr>
            <a:r>
              <a:rPr lang="fa-IR" dirty="0"/>
              <a:t>در مدرسه ما کلاسهای پشتیبانی زبان برای دانش آموزانی که تازه به آلمان آمده اند وجود دارد.آنها باید هفته ای 10 تا 12 ساعت به درس </a:t>
            </a:r>
            <a:r>
              <a:rPr lang="de-DE" dirty="0"/>
              <a:t>SFÖ</a:t>
            </a:r>
            <a:r>
              <a:rPr lang="fa-IR" dirty="0"/>
              <a:t> بروند و در آنجا آنها برای آموزش بهتر زبان آلمانی گرامر ، تلفظ ، خواندن و نوشتن ، املا ، الفبای آلمانی و ... را یاد می گیرند. در کلاسهای پشتیبانی زبان می توانیم آلمانی را تا 2 سال یاد بگیریم.</a:t>
            </a:r>
            <a:endParaRPr lang="de-DE" dirty="0"/>
          </a:p>
          <a:p>
            <a:pPr marL="0" indent="0" rtl="1">
              <a:buNone/>
            </a:pPr>
            <a:endParaRPr lang="de-DE" dirty="0"/>
          </a:p>
          <a:p>
            <a:pPr marL="0" indent="0" algn="r" rtl="1">
              <a:buNone/>
            </a:pPr>
            <a:r>
              <a:rPr lang="fa-IR" b="1" dirty="0"/>
              <a:t>Autoren: Narges&amp;Maroof</a:t>
            </a:r>
            <a:endParaRPr lang="de-DE" b="1" dirty="0"/>
          </a:p>
          <a:p>
            <a:pPr marL="0" indent="0">
              <a:buNone/>
            </a:pPr>
            <a:endParaRPr lang="de-DE" dirty="0"/>
          </a:p>
        </p:txBody>
      </p:sp>
    </p:spTree>
    <p:extLst>
      <p:ext uri="{BB962C8B-B14F-4D97-AF65-F5344CB8AC3E}">
        <p14:creationId xmlns:p14="http://schemas.microsoft.com/office/powerpoint/2010/main" val="3026945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zart">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otalTime>0</TotalTime>
  <Words>5375</Words>
  <Application>Microsoft Office PowerPoint</Application>
  <PresentationFormat>Breitbild</PresentationFormat>
  <Paragraphs>440</Paragraphs>
  <Slides>83</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83</vt:i4>
      </vt:variant>
    </vt:vector>
  </HeadingPairs>
  <TitlesOfParts>
    <vt:vector size="90" baseType="lpstr">
      <vt:lpstr>Calibri</vt:lpstr>
      <vt:lpstr>Cambria</vt:lpstr>
      <vt:lpstr>Rockwell</vt:lpstr>
      <vt:lpstr>Rockwell Condensed</vt:lpstr>
      <vt:lpstr>Rockwell Extra Bold</vt:lpstr>
      <vt:lpstr>Wingdings</vt:lpstr>
      <vt:lpstr>Holzart</vt:lpstr>
      <vt:lpstr>Die hauptschule am externberg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albanisch</vt:lpstr>
      <vt:lpstr>PowerPoint-Präsentation</vt:lpstr>
      <vt:lpstr>PowerPoint-Präsentation</vt:lpstr>
      <vt:lpstr>PowerPoint-Präsentation</vt:lpstr>
      <vt:lpstr>PowerPoint-Präsentation</vt:lpstr>
      <vt:lpstr>PowerPoint-Präsentation</vt:lpstr>
      <vt:lpstr>PowerPoint-Präsentation</vt:lpstr>
      <vt:lpstr>arabisch</vt:lpstr>
      <vt:lpstr>PowerPoint-Präsentation</vt:lpstr>
      <vt:lpstr>PowerPoint-Präsentation</vt:lpstr>
      <vt:lpstr>PowerPoint-Präsentation</vt:lpstr>
      <vt:lpstr>PowerPoint-Präsentation</vt:lpstr>
      <vt:lpstr>armenisch</vt:lpstr>
      <vt:lpstr>PowerPoint-Präsentation</vt:lpstr>
      <vt:lpstr>PowerPoint-Präsentation</vt:lpstr>
      <vt:lpstr>PowerPoint-Präsentation</vt:lpstr>
      <vt:lpstr>PowerPoint-Präsentation</vt:lpstr>
      <vt:lpstr>bulgarisch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kurdisch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makedonisch</vt:lpstr>
      <vt:lpstr>PowerPoint-Präsentation</vt:lpstr>
      <vt:lpstr>PowerPoint-Präsentation</vt:lpstr>
      <vt:lpstr>PowerPoint-Präsentation</vt:lpstr>
      <vt:lpstr>PowerPoint-Präsentation</vt:lpstr>
      <vt:lpstr>PowerPoint-Präsentation</vt:lpstr>
      <vt:lpstr>rumänisch</vt:lpstr>
      <vt:lpstr>PowerPoint-Präsentation</vt:lpstr>
      <vt:lpstr>PowerPoint-Präsentation</vt:lpstr>
      <vt:lpstr>PowerPoint-Präsentation</vt:lpstr>
      <vt:lpstr>PowerPoint-Präsentation</vt:lpstr>
      <vt:lpstr>PowerPoint-Präsentation</vt:lpstr>
      <vt:lpstr>PowerPoint-Präsentation</vt:lpstr>
      <vt:lpstr>spanisch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türkisch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persisch</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hauptschule am externberg</dc:title>
  <dc:creator>Nina Lohmann</dc:creator>
  <cp:lastModifiedBy>Nina Lohmann</cp:lastModifiedBy>
  <cp:revision>27</cp:revision>
  <dcterms:created xsi:type="dcterms:W3CDTF">2019-12-16T16:14:15Z</dcterms:created>
  <dcterms:modified xsi:type="dcterms:W3CDTF">2019-12-16T20:13:07Z</dcterms:modified>
</cp:coreProperties>
</file>